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19"/>
  </p:notesMasterIdLst>
  <p:handoutMasterIdLst>
    <p:handoutMasterId r:id="rId20"/>
  </p:handoutMasterIdLst>
  <p:sldIdLst>
    <p:sldId id="295" r:id="rId5"/>
    <p:sldId id="296" r:id="rId6"/>
    <p:sldId id="282" r:id="rId7"/>
    <p:sldId id="304" r:id="rId8"/>
    <p:sldId id="285" r:id="rId9"/>
    <p:sldId id="297" r:id="rId10"/>
    <p:sldId id="286" r:id="rId11"/>
    <p:sldId id="298" r:id="rId12"/>
    <p:sldId id="306" r:id="rId13"/>
    <p:sldId id="294" r:id="rId14"/>
    <p:sldId id="299" r:id="rId15"/>
    <p:sldId id="307" r:id="rId16"/>
    <p:sldId id="264" r:id="rId17"/>
    <p:sldId id="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1293" autoAdjust="0"/>
  </p:normalViewPr>
  <p:slideViewPr>
    <p:cSldViewPr snapToGrid="0">
      <p:cViewPr varScale="1">
        <p:scale>
          <a:sx n="65" d="100"/>
          <a:sy n="65" d="100"/>
        </p:scale>
        <p:origin x="348" y="78"/>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18B41-8956-44BF-BA2B-72D1E5758C3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1E6E5F6-7FDC-4DFA-979B-243A427AAEB9}">
      <dgm:prSet/>
      <dgm:spPr/>
      <dgm:t>
        <a:bodyPr/>
        <a:lstStyle/>
        <a:p>
          <a:r>
            <a:rPr lang="en-US"/>
            <a:t>Overview of the presentation's purpose</a:t>
          </a:r>
        </a:p>
      </dgm:t>
    </dgm:pt>
    <dgm:pt modelId="{A73E8912-59FD-420B-8DB8-859376F6FA55}" type="parTrans" cxnId="{13922740-061F-4C68-9BB4-5FABA65CD1F4}">
      <dgm:prSet/>
      <dgm:spPr/>
      <dgm:t>
        <a:bodyPr/>
        <a:lstStyle/>
        <a:p>
          <a:endParaRPr lang="en-US"/>
        </a:p>
      </dgm:t>
    </dgm:pt>
    <dgm:pt modelId="{D588380A-6BFF-4CF8-A4DF-07817B7AE009}" type="sibTrans" cxnId="{13922740-061F-4C68-9BB4-5FABA65CD1F4}">
      <dgm:prSet/>
      <dgm:spPr/>
      <dgm:t>
        <a:bodyPr/>
        <a:lstStyle/>
        <a:p>
          <a:endParaRPr lang="en-US"/>
        </a:p>
      </dgm:t>
    </dgm:pt>
    <dgm:pt modelId="{82B179DD-8770-4F1A-83A1-8811CE862F49}">
      <dgm:prSet/>
      <dgm:spPr/>
      <dgm:t>
        <a:bodyPr/>
        <a:lstStyle/>
        <a:p>
          <a:r>
            <a:rPr lang="en-US"/>
            <a:t>SNHU Travel project case study</a:t>
          </a:r>
        </a:p>
      </dgm:t>
    </dgm:pt>
    <dgm:pt modelId="{D7DD4DB4-8496-4354-BB29-D4E2D7A4EAED}" type="parTrans" cxnId="{C31499E8-F3CD-44FF-A31C-6EC178D8AAE3}">
      <dgm:prSet/>
      <dgm:spPr/>
      <dgm:t>
        <a:bodyPr/>
        <a:lstStyle/>
        <a:p>
          <a:endParaRPr lang="en-US"/>
        </a:p>
      </dgm:t>
    </dgm:pt>
    <dgm:pt modelId="{A3F95DE0-8B28-469B-AEAF-08FAA92E57FB}" type="sibTrans" cxnId="{C31499E8-F3CD-44FF-A31C-6EC178D8AAE3}">
      <dgm:prSet/>
      <dgm:spPr/>
      <dgm:t>
        <a:bodyPr/>
        <a:lstStyle/>
        <a:p>
          <a:endParaRPr lang="en-US"/>
        </a:p>
      </dgm:t>
    </dgm:pt>
    <dgm:pt modelId="{BBB85C02-0341-4E88-B16C-84CB7C78AB05}" type="pres">
      <dgm:prSet presAssocID="{24A18B41-8956-44BF-BA2B-72D1E5758C3D}" presName="hierChild1" presStyleCnt="0">
        <dgm:presLayoutVars>
          <dgm:chPref val="1"/>
          <dgm:dir/>
          <dgm:animOne val="branch"/>
          <dgm:animLvl val="lvl"/>
          <dgm:resizeHandles/>
        </dgm:presLayoutVars>
      </dgm:prSet>
      <dgm:spPr/>
    </dgm:pt>
    <dgm:pt modelId="{81CC5DDD-09D8-4421-B4D6-2915C63BE2A0}" type="pres">
      <dgm:prSet presAssocID="{C1E6E5F6-7FDC-4DFA-979B-243A427AAEB9}" presName="hierRoot1" presStyleCnt="0"/>
      <dgm:spPr/>
    </dgm:pt>
    <dgm:pt modelId="{3AA81004-917B-46C4-B143-D54242C9AAF5}" type="pres">
      <dgm:prSet presAssocID="{C1E6E5F6-7FDC-4DFA-979B-243A427AAEB9}" presName="composite" presStyleCnt="0"/>
      <dgm:spPr/>
    </dgm:pt>
    <dgm:pt modelId="{7579BAAF-A4CD-4104-9096-83E5B49D2F0B}" type="pres">
      <dgm:prSet presAssocID="{C1E6E5F6-7FDC-4DFA-979B-243A427AAEB9}" presName="background" presStyleLbl="node0" presStyleIdx="0" presStyleCnt="2"/>
      <dgm:spPr/>
    </dgm:pt>
    <dgm:pt modelId="{F6E43CB7-535B-40F3-89F9-A8924A09F865}" type="pres">
      <dgm:prSet presAssocID="{C1E6E5F6-7FDC-4DFA-979B-243A427AAEB9}" presName="text" presStyleLbl="fgAcc0" presStyleIdx="0" presStyleCnt="2">
        <dgm:presLayoutVars>
          <dgm:chPref val="3"/>
        </dgm:presLayoutVars>
      </dgm:prSet>
      <dgm:spPr/>
    </dgm:pt>
    <dgm:pt modelId="{F38670ED-78E4-4448-870D-D45D8E3E2B61}" type="pres">
      <dgm:prSet presAssocID="{C1E6E5F6-7FDC-4DFA-979B-243A427AAEB9}" presName="hierChild2" presStyleCnt="0"/>
      <dgm:spPr/>
    </dgm:pt>
    <dgm:pt modelId="{80E71DF5-274F-4B7F-AB66-19DEE0AEEE66}" type="pres">
      <dgm:prSet presAssocID="{82B179DD-8770-4F1A-83A1-8811CE862F49}" presName="hierRoot1" presStyleCnt="0"/>
      <dgm:spPr/>
    </dgm:pt>
    <dgm:pt modelId="{AAC6CA7B-2C56-420C-8F7D-82A984D19B68}" type="pres">
      <dgm:prSet presAssocID="{82B179DD-8770-4F1A-83A1-8811CE862F49}" presName="composite" presStyleCnt="0"/>
      <dgm:spPr/>
    </dgm:pt>
    <dgm:pt modelId="{88449CB6-C888-4159-A38B-DBFDFC298AAF}" type="pres">
      <dgm:prSet presAssocID="{82B179DD-8770-4F1A-83A1-8811CE862F49}" presName="background" presStyleLbl="node0" presStyleIdx="1" presStyleCnt="2"/>
      <dgm:spPr/>
    </dgm:pt>
    <dgm:pt modelId="{2683BD0A-0ADD-421F-8ADF-A56B2CEC7F9E}" type="pres">
      <dgm:prSet presAssocID="{82B179DD-8770-4F1A-83A1-8811CE862F49}" presName="text" presStyleLbl="fgAcc0" presStyleIdx="1" presStyleCnt="2">
        <dgm:presLayoutVars>
          <dgm:chPref val="3"/>
        </dgm:presLayoutVars>
      </dgm:prSet>
      <dgm:spPr/>
    </dgm:pt>
    <dgm:pt modelId="{C5FA2244-F673-48BB-914C-967DA505C6AB}" type="pres">
      <dgm:prSet presAssocID="{82B179DD-8770-4F1A-83A1-8811CE862F49}" presName="hierChild2" presStyleCnt="0"/>
      <dgm:spPr/>
    </dgm:pt>
  </dgm:ptLst>
  <dgm:cxnLst>
    <dgm:cxn modelId="{13922740-061F-4C68-9BB4-5FABA65CD1F4}" srcId="{24A18B41-8956-44BF-BA2B-72D1E5758C3D}" destId="{C1E6E5F6-7FDC-4DFA-979B-243A427AAEB9}" srcOrd="0" destOrd="0" parTransId="{A73E8912-59FD-420B-8DB8-859376F6FA55}" sibTransId="{D588380A-6BFF-4CF8-A4DF-07817B7AE009}"/>
    <dgm:cxn modelId="{41CA1F56-6705-4ECE-BE18-AD5D0A51F193}" type="presOf" srcId="{C1E6E5F6-7FDC-4DFA-979B-243A427AAEB9}" destId="{F6E43CB7-535B-40F3-89F9-A8924A09F865}" srcOrd="0" destOrd="0" presId="urn:microsoft.com/office/officeart/2005/8/layout/hierarchy1"/>
    <dgm:cxn modelId="{80667688-FA25-4442-8822-0C19852DFD2D}" type="presOf" srcId="{82B179DD-8770-4F1A-83A1-8811CE862F49}" destId="{2683BD0A-0ADD-421F-8ADF-A56B2CEC7F9E}" srcOrd="0" destOrd="0" presId="urn:microsoft.com/office/officeart/2005/8/layout/hierarchy1"/>
    <dgm:cxn modelId="{DDDD73A4-4C02-4D21-B590-04811BF3311A}" type="presOf" srcId="{24A18B41-8956-44BF-BA2B-72D1E5758C3D}" destId="{BBB85C02-0341-4E88-B16C-84CB7C78AB05}" srcOrd="0" destOrd="0" presId="urn:microsoft.com/office/officeart/2005/8/layout/hierarchy1"/>
    <dgm:cxn modelId="{C31499E8-F3CD-44FF-A31C-6EC178D8AAE3}" srcId="{24A18B41-8956-44BF-BA2B-72D1E5758C3D}" destId="{82B179DD-8770-4F1A-83A1-8811CE862F49}" srcOrd="1" destOrd="0" parTransId="{D7DD4DB4-8496-4354-BB29-D4E2D7A4EAED}" sibTransId="{A3F95DE0-8B28-469B-AEAF-08FAA92E57FB}"/>
    <dgm:cxn modelId="{2DFC48CA-EB25-4CC5-813C-1ADDED744F76}" type="presParOf" srcId="{BBB85C02-0341-4E88-B16C-84CB7C78AB05}" destId="{81CC5DDD-09D8-4421-B4D6-2915C63BE2A0}" srcOrd="0" destOrd="0" presId="urn:microsoft.com/office/officeart/2005/8/layout/hierarchy1"/>
    <dgm:cxn modelId="{AF8B75DF-2CB5-467C-B32B-B78749D5126C}" type="presParOf" srcId="{81CC5DDD-09D8-4421-B4D6-2915C63BE2A0}" destId="{3AA81004-917B-46C4-B143-D54242C9AAF5}" srcOrd="0" destOrd="0" presId="urn:microsoft.com/office/officeart/2005/8/layout/hierarchy1"/>
    <dgm:cxn modelId="{D8AAB333-0244-40BA-B4E7-C591F406B23A}" type="presParOf" srcId="{3AA81004-917B-46C4-B143-D54242C9AAF5}" destId="{7579BAAF-A4CD-4104-9096-83E5B49D2F0B}" srcOrd="0" destOrd="0" presId="urn:microsoft.com/office/officeart/2005/8/layout/hierarchy1"/>
    <dgm:cxn modelId="{F5686192-294E-4F20-A386-584C8B4FB91D}" type="presParOf" srcId="{3AA81004-917B-46C4-B143-D54242C9AAF5}" destId="{F6E43CB7-535B-40F3-89F9-A8924A09F865}" srcOrd="1" destOrd="0" presId="urn:microsoft.com/office/officeart/2005/8/layout/hierarchy1"/>
    <dgm:cxn modelId="{7A3726D0-7141-49C0-9AA2-B5F9729E04DA}" type="presParOf" srcId="{81CC5DDD-09D8-4421-B4D6-2915C63BE2A0}" destId="{F38670ED-78E4-4448-870D-D45D8E3E2B61}" srcOrd="1" destOrd="0" presId="urn:microsoft.com/office/officeart/2005/8/layout/hierarchy1"/>
    <dgm:cxn modelId="{E73E6E18-3B4B-4207-948C-6E27A1F56703}" type="presParOf" srcId="{BBB85C02-0341-4E88-B16C-84CB7C78AB05}" destId="{80E71DF5-274F-4B7F-AB66-19DEE0AEEE66}" srcOrd="1" destOrd="0" presId="urn:microsoft.com/office/officeart/2005/8/layout/hierarchy1"/>
    <dgm:cxn modelId="{10737812-AC04-41DA-9735-F586DCD63315}" type="presParOf" srcId="{80E71DF5-274F-4B7F-AB66-19DEE0AEEE66}" destId="{AAC6CA7B-2C56-420C-8F7D-82A984D19B68}" srcOrd="0" destOrd="0" presId="urn:microsoft.com/office/officeart/2005/8/layout/hierarchy1"/>
    <dgm:cxn modelId="{46F9C265-83D0-49B1-AF38-ACCDC3D9BA69}" type="presParOf" srcId="{AAC6CA7B-2C56-420C-8F7D-82A984D19B68}" destId="{88449CB6-C888-4159-A38B-DBFDFC298AAF}" srcOrd="0" destOrd="0" presId="urn:microsoft.com/office/officeart/2005/8/layout/hierarchy1"/>
    <dgm:cxn modelId="{80E194C4-DC65-44E7-A907-46179BB12FED}" type="presParOf" srcId="{AAC6CA7B-2C56-420C-8F7D-82A984D19B68}" destId="{2683BD0A-0ADD-421F-8ADF-A56B2CEC7F9E}" srcOrd="1" destOrd="0" presId="urn:microsoft.com/office/officeart/2005/8/layout/hierarchy1"/>
    <dgm:cxn modelId="{61267812-EC45-4C34-9570-72761025A89F}" type="presParOf" srcId="{80E71DF5-274F-4B7F-AB66-19DEE0AEEE66}" destId="{C5FA2244-F673-48BB-914C-967DA505C6A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90DD3-99F0-4E2F-B0F2-A1237F6500CA}"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C684D159-3895-4DCD-80D8-10D8A44CFBC3}">
      <dgm:prSet/>
      <dgm:spPr/>
      <dgm:t>
        <a:bodyPr/>
        <a:lstStyle/>
        <a:p>
          <a:r>
            <a:rPr lang="en-US" b="1"/>
            <a:t>Product Owner</a:t>
          </a:r>
          <a:endParaRPr lang="en-US"/>
        </a:p>
      </dgm:t>
    </dgm:pt>
    <dgm:pt modelId="{0674FCC3-B4AB-4B62-8FB4-ED7A9AE78F06}" type="parTrans" cxnId="{C04C893D-ADB4-43D9-BAEE-81C52ABCB0F4}">
      <dgm:prSet/>
      <dgm:spPr/>
      <dgm:t>
        <a:bodyPr/>
        <a:lstStyle/>
        <a:p>
          <a:endParaRPr lang="en-US"/>
        </a:p>
      </dgm:t>
    </dgm:pt>
    <dgm:pt modelId="{D5633973-4434-4779-95C7-E3B3D3F4CFCC}" type="sibTrans" cxnId="{C04C893D-ADB4-43D9-BAEE-81C52ABCB0F4}">
      <dgm:prSet/>
      <dgm:spPr/>
      <dgm:t>
        <a:bodyPr/>
        <a:lstStyle/>
        <a:p>
          <a:endParaRPr lang="en-US"/>
        </a:p>
      </dgm:t>
    </dgm:pt>
    <dgm:pt modelId="{988202D3-7755-47F6-B9E2-DA526DF7E237}">
      <dgm:prSet/>
      <dgm:spPr/>
      <dgm:t>
        <a:bodyPr/>
        <a:lstStyle/>
        <a:p>
          <a:r>
            <a:rPr lang="en-US"/>
            <a:t>Defines product vision</a:t>
          </a:r>
        </a:p>
      </dgm:t>
    </dgm:pt>
    <dgm:pt modelId="{C38F8083-0CDA-49D8-A49C-E9DD0A0F2F3C}" type="parTrans" cxnId="{CE5A2095-8C5E-4824-96C2-1D0968CCD27A}">
      <dgm:prSet/>
      <dgm:spPr/>
      <dgm:t>
        <a:bodyPr/>
        <a:lstStyle/>
        <a:p>
          <a:endParaRPr lang="en-US"/>
        </a:p>
      </dgm:t>
    </dgm:pt>
    <dgm:pt modelId="{DDCEFAC3-903B-4CA0-BB50-1962453583D6}" type="sibTrans" cxnId="{CE5A2095-8C5E-4824-96C2-1D0968CCD27A}">
      <dgm:prSet/>
      <dgm:spPr/>
      <dgm:t>
        <a:bodyPr/>
        <a:lstStyle/>
        <a:p>
          <a:endParaRPr lang="en-US"/>
        </a:p>
      </dgm:t>
    </dgm:pt>
    <dgm:pt modelId="{E2100C60-DCA1-4C4B-B678-D61FE4E35530}">
      <dgm:prSet/>
      <dgm:spPr/>
      <dgm:t>
        <a:bodyPr/>
        <a:lstStyle/>
        <a:p>
          <a:r>
            <a:rPr lang="en-US"/>
            <a:t>Manages product backlog</a:t>
          </a:r>
        </a:p>
      </dgm:t>
    </dgm:pt>
    <dgm:pt modelId="{0DADD7D5-AD53-47DE-AA65-B44E9929AECB}" type="parTrans" cxnId="{536822E9-5ED1-47E5-BB04-843023552138}">
      <dgm:prSet/>
      <dgm:spPr/>
      <dgm:t>
        <a:bodyPr/>
        <a:lstStyle/>
        <a:p>
          <a:endParaRPr lang="en-US"/>
        </a:p>
      </dgm:t>
    </dgm:pt>
    <dgm:pt modelId="{8D26D6BC-3B80-4EB4-908D-08D37672AA41}" type="sibTrans" cxnId="{536822E9-5ED1-47E5-BB04-843023552138}">
      <dgm:prSet/>
      <dgm:spPr/>
      <dgm:t>
        <a:bodyPr/>
        <a:lstStyle/>
        <a:p>
          <a:endParaRPr lang="en-US"/>
        </a:p>
      </dgm:t>
    </dgm:pt>
    <dgm:pt modelId="{8603FDEA-8260-4060-A869-56BEA3EF6156}">
      <dgm:prSet/>
      <dgm:spPr/>
      <dgm:t>
        <a:bodyPr/>
        <a:lstStyle/>
        <a:p>
          <a:r>
            <a:rPr lang="en-US"/>
            <a:t>Prioritizes features</a:t>
          </a:r>
        </a:p>
      </dgm:t>
    </dgm:pt>
    <dgm:pt modelId="{0AED392A-8C9A-47F2-8D80-B04BF14EAD27}" type="parTrans" cxnId="{32A7BDBE-28C3-4B7E-A42C-8AF9ACD31FA7}">
      <dgm:prSet/>
      <dgm:spPr/>
      <dgm:t>
        <a:bodyPr/>
        <a:lstStyle/>
        <a:p>
          <a:endParaRPr lang="en-US"/>
        </a:p>
      </dgm:t>
    </dgm:pt>
    <dgm:pt modelId="{6A58C301-5C7D-4536-881B-85774864F21C}" type="sibTrans" cxnId="{32A7BDBE-28C3-4B7E-A42C-8AF9ACD31FA7}">
      <dgm:prSet/>
      <dgm:spPr/>
      <dgm:t>
        <a:bodyPr/>
        <a:lstStyle/>
        <a:p>
          <a:endParaRPr lang="en-US"/>
        </a:p>
      </dgm:t>
    </dgm:pt>
    <dgm:pt modelId="{B9D1F197-752D-43DA-8270-B4C16F6BBD2D}">
      <dgm:prSet/>
      <dgm:spPr/>
      <dgm:t>
        <a:bodyPr/>
        <a:lstStyle/>
        <a:p>
          <a:r>
            <a:rPr lang="en-US" b="1"/>
            <a:t>Scrum Master</a:t>
          </a:r>
          <a:endParaRPr lang="en-US"/>
        </a:p>
      </dgm:t>
    </dgm:pt>
    <dgm:pt modelId="{7C33A618-37A0-4841-9F58-37AC17095E99}" type="parTrans" cxnId="{4C6155B1-A94E-45B1-A60B-2F467BB66562}">
      <dgm:prSet/>
      <dgm:spPr/>
      <dgm:t>
        <a:bodyPr/>
        <a:lstStyle/>
        <a:p>
          <a:endParaRPr lang="en-US"/>
        </a:p>
      </dgm:t>
    </dgm:pt>
    <dgm:pt modelId="{D7BF62EB-9DB2-45E3-AE9A-1CE61B3CDC0F}" type="sibTrans" cxnId="{4C6155B1-A94E-45B1-A60B-2F467BB66562}">
      <dgm:prSet/>
      <dgm:spPr/>
      <dgm:t>
        <a:bodyPr/>
        <a:lstStyle/>
        <a:p>
          <a:endParaRPr lang="en-US"/>
        </a:p>
      </dgm:t>
    </dgm:pt>
    <dgm:pt modelId="{92C3237C-69F1-48FB-96D1-0F805C54D247}">
      <dgm:prSet/>
      <dgm:spPr/>
      <dgm:t>
        <a:bodyPr/>
        <a:lstStyle/>
        <a:p>
          <a:r>
            <a:rPr lang="en-US"/>
            <a:t>Facilitates Scrum process</a:t>
          </a:r>
        </a:p>
      </dgm:t>
    </dgm:pt>
    <dgm:pt modelId="{83F6F0CF-AB19-4208-855E-2FAF3F324BC4}" type="parTrans" cxnId="{D1E920B6-89D8-4C53-B89D-74F8DC5FCB37}">
      <dgm:prSet/>
      <dgm:spPr/>
      <dgm:t>
        <a:bodyPr/>
        <a:lstStyle/>
        <a:p>
          <a:endParaRPr lang="en-US"/>
        </a:p>
      </dgm:t>
    </dgm:pt>
    <dgm:pt modelId="{248055CB-EE8C-4A62-8D0C-C6F1CF1153B8}" type="sibTrans" cxnId="{D1E920B6-89D8-4C53-B89D-74F8DC5FCB37}">
      <dgm:prSet/>
      <dgm:spPr/>
      <dgm:t>
        <a:bodyPr/>
        <a:lstStyle/>
        <a:p>
          <a:endParaRPr lang="en-US"/>
        </a:p>
      </dgm:t>
    </dgm:pt>
    <dgm:pt modelId="{2869BCD4-D8E9-416A-9D91-0BF2CC0E9710}">
      <dgm:prSet/>
      <dgm:spPr/>
      <dgm:t>
        <a:bodyPr/>
        <a:lstStyle/>
        <a:p>
          <a:r>
            <a:rPr lang="en-US"/>
            <a:t>Removes impediments</a:t>
          </a:r>
        </a:p>
      </dgm:t>
    </dgm:pt>
    <dgm:pt modelId="{D51D61E6-E604-4E10-B8D1-54D8A39D9E1D}" type="parTrans" cxnId="{4CB13240-780B-413E-A53F-2B5D88271112}">
      <dgm:prSet/>
      <dgm:spPr/>
      <dgm:t>
        <a:bodyPr/>
        <a:lstStyle/>
        <a:p>
          <a:endParaRPr lang="en-US"/>
        </a:p>
      </dgm:t>
    </dgm:pt>
    <dgm:pt modelId="{A6D0BF3B-9717-4450-8995-8ABB5567D742}" type="sibTrans" cxnId="{4CB13240-780B-413E-A53F-2B5D88271112}">
      <dgm:prSet/>
      <dgm:spPr/>
      <dgm:t>
        <a:bodyPr/>
        <a:lstStyle/>
        <a:p>
          <a:endParaRPr lang="en-US"/>
        </a:p>
      </dgm:t>
    </dgm:pt>
    <dgm:pt modelId="{7566B841-8BC7-44E7-8171-42079841D2F0}">
      <dgm:prSet/>
      <dgm:spPr/>
      <dgm:t>
        <a:bodyPr/>
        <a:lstStyle/>
        <a:p>
          <a:r>
            <a:rPr lang="en-US"/>
            <a:t>Ensures team productivity</a:t>
          </a:r>
        </a:p>
      </dgm:t>
    </dgm:pt>
    <dgm:pt modelId="{C3751FD4-D8E3-41CB-B687-84A04B5DAA6D}" type="parTrans" cxnId="{CA332AFE-BA3D-4FE7-927F-72791CFCB154}">
      <dgm:prSet/>
      <dgm:spPr/>
      <dgm:t>
        <a:bodyPr/>
        <a:lstStyle/>
        <a:p>
          <a:endParaRPr lang="en-US"/>
        </a:p>
      </dgm:t>
    </dgm:pt>
    <dgm:pt modelId="{B4649649-2D19-4ED1-A1C3-64CC7675C732}" type="sibTrans" cxnId="{CA332AFE-BA3D-4FE7-927F-72791CFCB154}">
      <dgm:prSet/>
      <dgm:spPr/>
      <dgm:t>
        <a:bodyPr/>
        <a:lstStyle/>
        <a:p>
          <a:endParaRPr lang="en-US"/>
        </a:p>
      </dgm:t>
    </dgm:pt>
    <dgm:pt modelId="{D4543976-AFA3-4A5F-ADE3-EAEECFE5354C}">
      <dgm:prSet/>
      <dgm:spPr/>
      <dgm:t>
        <a:bodyPr/>
        <a:lstStyle/>
        <a:p>
          <a:r>
            <a:rPr lang="en-US" b="1"/>
            <a:t>Development Team</a:t>
          </a:r>
          <a:endParaRPr lang="en-US"/>
        </a:p>
      </dgm:t>
    </dgm:pt>
    <dgm:pt modelId="{4602DB04-4D71-4278-9995-04901FF71A1E}" type="parTrans" cxnId="{D04314D7-0D84-48A1-855E-D3DD1DA4F94C}">
      <dgm:prSet/>
      <dgm:spPr/>
      <dgm:t>
        <a:bodyPr/>
        <a:lstStyle/>
        <a:p>
          <a:endParaRPr lang="en-US"/>
        </a:p>
      </dgm:t>
    </dgm:pt>
    <dgm:pt modelId="{B441CA67-5A91-4BCD-97BA-ED82247ED1A3}" type="sibTrans" cxnId="{D04314D7-0D84-48A1-855E-D3DD1DA4F94C}">
      <dgm:prSet/>
      <dgm:spPr/>
      <dgm:t>
        <a:bodyPr/>
        <a:lstStyle/>
        <a:p>
          <a:endParaRPr lang="en-US"/>
        </a:p>
      </dgm:t>
    </dgm:pt>
    <dgm:pt modelId="{6278EE4D-18FF-451B-B72D-FA67F10AB390}">
      <dgm:prSet/>
      <dgm:spPr/>
      <dgm:t>
        <a:bodyPr/>
        <a:lstStyle/>
        <a:p>
          <a:r>
            <a:rPr lang="en-US"/>
            <a:t>Cross-functional group</a:t>
          </a:r>
        </a:p>
      </dgm:t>
    </dgm:pt>
    <dgm:pt modelId="{41BE4BAC-222E-46D4-8346-4C09C426AE01}" type="parTrans" cxnId="{4089D6C3-EDAB-43C3-9077-0FDBB9161E80}">
      <dgm:prSet/>
      <dgm:spPr/>
      <dgm:t>
        <a:bodyPr/>
        <a:lstStyle/>
        <a:p>
          <a:endParaRPr lang="en-US"/>
        </a:p>
      </dgm:t>
    </dgm:pt>
    <dgm:pt modelId="{AA16303B-87EA-4B4A-A291-6EF05DE2F647}" type="sibTrans" cxnId="{4089D6C3-EDAB-43C3-9077-0FDBB9161E80}">
      <dgm:prSet/>
      <dgm:spPr/>
      <dgm:t>
        <a:bodyPr/>
        <a:lstStyle/>
        <a:p>
          <a:endParaRPr lang="en-US"/>
        </a:p>
      </dgm:t>
    </dgm:pt>
    <dgm:pt modelId="{2519E105-2EA2-4C5A-8B30-31E44C6FEA07}">
      <dgm:prSet/>
      <dgm:spPr/>
      <dgm:t>
        <a:bodyPr/>
        <a:lstStyle/>
        <a:p>
          <a:r>
            <a:rPr lang="en-US"/>
            <a:t>Self-organizing</a:t>
          </a:r>
        </a:p>
      </dgm:t>
    </dgm:pt>
    <dgm:pt modelId="{FB916909-2443-46F3-892A-CAD1BFDCE4FB}" type="parTrans" cxnId="{5007C2B6-5A55-474A-B153-0077EF619C83}">
      <dgm:prSet/>
      <dgm:spPr/>
      <dgm:t>
        <a:bodyPr/>
        <a:lstStyle/>
        <a:p>
          <a:endParaRPr lang="en-US"/>
        </a:p>
      </dgm:t>
    </dgm:pt>
    <dgm:pt modelId="{EECDC8BF-A294-4B7B-AEF5-99683EF257F1}" type="sibTrans" cxnId="{5007C2B6-5A55-474A-B153-0077EF619C83}">
      <dgm:prSet/>
      <dgm:spPr/>
      <dgm:t>
        <a:bodyPr/>
        <a:lstStyle/>
        <a:p>
          <a:endParaRPr lang="en-US"/>
        </a:p>
      </dgm:t>
    </dgm:pt>
    <dgm:pt modelId="{70F7BCAB-F4B2-480D-97EA-D8E0B2E28C10}">
      <dgm:prSet/>
      <dgm:spPr/>
      <dgm:t>
        <a:bodyPr/>
        <a:lstStyle/>
        <a:p>
          <a:r>
            <a:rPr lang="en-US"/>
            <a:t>Implements product features</a:t>
          </a:r>
        </a:p>
      </dgm:t>
    </dgm:pt>
    <dgm:pt modelId="{FEAE3994-3113-4466-B46E-FFF641E1EF86}" type="parTrans" cxnId="{91EE2F4E-6BA9-458F-B62E-2842AAA3E8EE}">
      <dgm:prSet/>
      <dgm:spPr/>
      <dgm:t>
        <a:bodyPr/>
        <a:lstStyle/>
        <a:p>
          <a:endParaRPr lang="en-US"/>
        </a:p>
      </dgm:t>
    </dgm:pt>
    <dgm:pt modelId="{0AA02A57-432D-47C2-946E-F333F44A63B6}" type="sibTrans" cxnId="{91EE2F4E-6BA9-458F-B62E-2842AAA3E8EE}">
      <dgm:prSet/>
      <dgm:spPr/>
      <dgm:t>
        <a:bodyPr/>
        <a:lstStyle/>
        <a:p>
          <a:endParaRPr lang="en-US"/>
        </a:p>
      </dgm:t>
    </dgm:pt>
    <dgm:pt modelId="{B366C93D-0F0D-4223-AFB3-3BBAEEAAF4BF}" type="pres">
      <dgm:prSet presAssocID="{BEE90DD3-99F0-4E2F-B0F2-A1237F6500CA}" presName="root" presStyleCnt="0">
        <dgm:presLayoutVars>
          <dgm:dir/>
          <dgm:resizeHandles val="exact"/>
        </dgm:presLayoutVars>
      </dgm:prSet>
      <dgm:spPr/>
    </dgm:pt>
    <dgm:pt modelId="{631BF491-86E0-410C-AF09-826A6236287B}" type="pres">
      <dgm:prSet presAssocID="{C684D159-3895-4DCD-80D8-10D8A44CFBC3}" presName="compNode" presStyleCnt="0"/>
      <dgm:spPr/>
    </dgm:pt>
    <dgm:pt modelId="{0B801A18-E587-4456-A97E-9CA169286185}" type="pres">
      <dgm:prSet presAssocID="{C684D159-3895-4DCD-80D8-10D8A44CFBC3}" presName="bgRect" presStyleLbl="bgShp" presStyleIdx="0" presStyleCnt="3"/>
      <dgm:spPr/>
    </dgm:pt>
    <dgm:pt modelId="{360E9EA7-6B12-4B37-8F04-33D2944C7081}" type="pres">
      <dgm:prSet presAssocID="{C684D159-3895-4DCD-80D8-10D8A44CFB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CDAD77E1-5C8C-490E-86FA-084B1ECA3495}" type="pres">
      <dgm:prSet presAssocID="{C684D159-3895-4DCD-80D8-10D8A44CFBC3}" presName="spaceRect" presStyleCnt="0"/>
      <dgm:spPr/>
    </dgm:pt>
    <dgm:pt modelId="{AA4CA15F-B194-48F4-A951-9C231487C47E}" type="pres">
      <dgm:prSet presAssocID="{C684D159-3895-4DCD-80D8-10D8A44CFBC3}" presName="parTx" presStyleLbl="revTx" presStyleIdx="0" presStyleCnt="6">
        <dgm:presLayoutVars>
          <dgm:chMax val="0"/>
          <dgm:chPref val="0"/>
        </dgm:presLayoutVars>
      </dgm:prSet>
      <dgm:spPr/>
    </dgm:pt>
    <dgm:pt modelId="{8E63AE4F-AF5A-41C1-8AAF-27C306D15F55}" type="pres">
      <dgm:prSet presAssocID="{C684D159-3895-4DCD-80D8-10D8A44CFBC3}" presName="desTx" presStyleLbl="revTx" presStyleIdx="1" presStyleCnt="6">
        <dgm:presLayoutVars/>
      </dgm:prSet>
      <dgm:spPr/>
    </dgm:pt>
    <dgm:pt modelId="{DA6C9B37-9A41-49BF-805A-AB9D1689B262}" type="pres">
      <dgm:prSet presAssocID="{D5633973-4434-4779-95C7-E3B3D3F4CFCC}" presName="sibTrans" presStyleCnt="0"/>
      <dgm:spPr/>
    </dgm:pt>
    <dgm:pt modelId="{18034AE5-4501-406F-81BA-CA4748F933B2}" type="pres">
      <dgm:prSet presAssocID="{B9D1F197-752D-43DA-8270-B4C16F6BBD2D}" presName="compNode" presStyleCnt="0"/>
      <dgm:spPr/>
    </dgm:pt>
    <dgm:pt modelId="{25AFE438-DE54-43F9-9BD6-8C2C5446FD7A}" type="pres">
      <dgm:prSet presAssocID="{B9D1F197-752D-43DA-8270-B4C16F6BBD2D}" presName="bgRect" presStyleLbl="bgShp" presStyleIdx="1" presStyleCnt="3"/>
      <dgm:spPr/>
    </dgm:pt>
    <dgm:pt modelId="{21D7930C-3CB5-498C-97A1-079BEC424B52}" type="pres">
      <dgm:prSet presAssocID="{B9D1F197-752D-43DA-8270-B4C16F6BBD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0A9C31BA-23D0-4568-A9AC-7381C1AF46EC}" type="pres">
      <dgm:prSet presAssocID="{B9D1F197-752D-43DA-8270-B4C16F6BBD2D}" presName="spaceRect" presStyleCnt="0"/>
      <dgm:spPr/>
    </dgm:pt>
    <dgm:pt modelId="{F4F404A9-CB67-4BBC-9F2D-06C2EAF11AED}" type="pres">
      <dgm:prSet presAssocID="{B9D1F197-752D-43DA-8270-B4C16F6BBD2D}" presName="parTx" presStyleLbl="revTx" presStyleIdx="2" presStyleCnt="6">
        <dgm:presLayoutVars>
          <dgm:chMax val="0"/>
          <dgm:chPref val="0"/>
        </dgm:presLayoutVars>
      </dgm:prSet>
      <dgm:spPr/>
    </dgm:pt>
    <dgm:pt modelId="{E67126D9-BA64-4889-AF2D-E58CCFA15632}" type="pres">
      <dgm:prSet presAssocID="{B9D1F197-752D-43DA-8270-B4C16F6BBD2D}" presName="desTx" presStyleLbl="revTx" presStyleIdx="3" presStyleCnt="6">
        <dgm:presLayoutVars/>
      </dgm:prSet>
      <dgm:spPr/>
    </dgm:pt>
    <dgm:pt modelId="{C602D19E-E0C9-487F-ABC3-181073C81E0F}" type="pres">
      <dgm:prSet presAssocID="{D7BF62EB-9DB2-45E3-AE9A-1CE61B3CDC0F}" presName="sibTrans" presStyleCnt="0"/>
      <dgm:spPr/>
    </dgm:pt>
    <dgm:pt modelId="{0D5305DB-E129-428D-BE4B-7A1AC54A4E7D}" type="pres">
      <dgm:prSet presAssocID="{D4543976-AFA3-4A5F-ADE3-EAEECFE5354C}" presName="compNode" presStyleCnt="0"/>
      <dgm:spPr/>
    </dgm:pt>
    <dgm:pt modelId="{67B39A10-9805-4016-BC6B-335ACAEB4B0D}" type="pres">
      <dgm:prSet presAssocID="{D4543976-AFA3-4A5F-ADE3-EAEECFE5354C}" presName="bgRect" presStyleLbl="bgShp" presStyleIdx="2" presStyleCnt="3"/>
      <dgm:spPr/>
    </dgm:pt>
    <dgm:pt modelId="{282FB865-38E8-4FC7-9F40-517CE876F69D}" type="pres">
      <dgm:prSet presAssocID="{D4543976-AFA3-4A5F-ADE3-EAEECFE535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4CCEBC7B-5D35-42EA-8613-0EE8371E90BA}" type="pres">
      <dgm:prSet presAssocID="{D4543976-AFA3-4A5F-ADE3-EAEECFE5354C}" presName="spaceRect" presStyleCnt="0"/>
      <dgm:spPr/>
    </dgm:pt>
    <dgm:pt modelId="{CAC138D2-2621-4414-B4CA-A4B5B74A63BE}" type="pres">
      <dgm:prSet presAssocID="{D4543976-AFA3-4A5F-ADE3-EAEECFE5354C}" presName="parTx" presStyleLbl="revTx" presStyleIdx="4" presStyleCnt="6">
        <dgm:presLayoutVars>
          <dgm:chMax val="0"/>
          <dgm:chPref val="0"/>
        </dgm:presLayoutVars>
      </dgm:prSet>
      <dgm:spPr/>
    </dgm:pt>
    <dgm:pt modelId="{57FD858D-372D-4243-A496-FACEA8E8BF0C}" type="pres">
      <dgm:prSet presAssocID="{D4543976-AFA3-4A5F-ADE3-EAEECFE5354C}" presName="desTx" presStyleLbl="revTx" presStyleIdx="5" presStyleCnt="6">
        <dgm:presLayoutVars/>
      </dgm:prSet>
      <dgm:spPr/>
    </dgm:pt>
  </dgm:ptLst>
  <dgm:cxnLst>
    <dgm:cxn modelId="{9383F708-84F6-42CF-A0AE-3C6EA40DA7DA}" type="presOf" srcId="{B9D1F197-752D-43DA-8270-B4C16F6BBD2D}" destId="{F4F404A9-CB67-4BBC-9F2D-06C2EAF11AED}" srcOrd="0" destOrd="0" presId="urn:microsoft.com/office/officeart/2018/2/layout/IconVerticalSolidList"/>
    <dgm:cxn modelId="{4B54340A-606D-44D8-920F-69C3256E4EED}" type="presOf" srcId="{8603FDEA-8260-4060-A869-56BEA3EF6156}" destId="{8E63AE4F-AF5A-41C1-8AAF-27C306D15F55}" srcOrd="0" destOrd="2" presId="urn:microsoft.com/office/officeart/2018/2/layout/IconVerticalSolidList"/>
    <dgm:cxn modelId="{2FD4CB0F-A8EF-4902-854D-C52C7CD0ECD0}" type="presOf" srcId="{70F7BCAB-F4B2-480D-97EA-D8E0B2E28C10}" destId="{57FD858D-372D-4243-A496-FACEA8E8BF0C}" srcOrd="0" destOrd="2" presId="urn:microsoft.com/office/officeart/2018/2/layout/IconVerticalSolidList"/>
    <dgm:cxn modelId="{378E1417-A5A5-4A2A-BB78-A6693DF6D846}" type="presOf" srcId="{BEE90DD3-99F0-4E2F-B0F2-A1237F6500CA}" destId="{B366C93D-0F0D-4223-AFB3-3BBAEEAAF4BF}" srcOrd="0" destOrd="0" presId="urn:microsoft.com/office/officeart/2018/2/layout/IconVerticalSolidList"/>
    <dgm:cxn modelId="{C4CB771F-55D9-4D28-98B9-8EBD784C70A8}" type="presOf" srcId="{D4543976-AFA3-4A5F-ADE3-EAEECFE5354C}" destId="{CAC138D2-2621-4414-B4CA-A4B5B74A63BE}" srcOrd="0" destOrd="0" presId="urn:microsoft.com/office/officeart/2018/2/layout/IconVerticalSolidList"/>
    <dgm:cxn modelId="{55DBB62E-3019-49CD-A6F6-9D55F3DAA804}" type="presOf" srcId="{E2100C60-DCA1-4C4B-B678-D61FE4E35530}" destId="{8E63AE4F-AF5A-41C1-8AAF-27C306D15F55}" srcOrd="0" destOrd="1" presId="urn:microsoft.com/office/officeart/2018/2/layout/IconVerticalSolidList"/>
    <dgm:cxn modelId="{C04C893D-ADB4-43D9-BAEE-81C52ABCB0F4}" srcId="{BEE90DD3-99F0-4E2F-B0F2-A1237F6500CA}" destId="{C684D159-3895-4DCD-80D8-10D8A44CFBC3}" srcOrd="0" destOrd="0" parTransId="{0674FCC3-B4AB-4B62-8FB4-ED7A9AE78F06}" sibTransId="{D5633973-4434-4779-95C7-E3B3D3F4CFCC}"/>
    <dgm:cxn modelId="{4CB13240-780B-413E-A53F-2B5D88271112}" srcId="{B9D1F197-752D-43DA-8270-B4C16F6BBD2D}" destId="{2869BCD4-D8E9-416A-9D91-0BF2CC0E9710}" srcOrd="1" destOrd="0" parTransId="{D51D61E6-E604-4E10-B8D1-54D8A39D9E1D}" sibTransId="{A6D0BF3B-9717-4450-8995-8ABB5567D742}"/>
    <dgm:cxn modelId="{70CDB45C-95CF-41E4-8D75-53C083FEBBFF}" type="presOf" srcId="{7566B841-8BC7-44E7-8171-42079841D2F0}" destId="{E67126D9-BA64-4889-AF2D-E58CCFA15632}" srcOrd="0" destOrd="2" presId="urn:microsoft.com/office/officeart/2018/2/layout/IconVerticalSolidList"/>
    <dgm:cxn modelId="{FAF4696D-DB9D-4B12-93B2-096304BE373F}" type="presOf" srcId="{988202D3-7755-47F6-B9E2-DA526DF7E237}" destId="{8E63AE4F-AF5A-41C1-8AAF-27C306D15F55}" srcOrd="0" destOrd="0" presId="urn:microsoft.com/office/officeart/2018/2/layout/IconVerticalSolidList"/>
    <dgm:cxn modelId="{91EE2F4E-6BA9-458F-B62E-2842AAA3E8EE}" srcId="{D4543976-AFA3-4A5F-ADE3-EAEECFE5354C}" destId="{70F7BCAB-F4B2-480D-97EA-D8E0B2E28C10}" srcOrd="2" destOrd="0" parTransId="{FEAE3994-3113-4466-B46E-FFF641E1EF86}" sibTransId="{0AA02A57-432D-47C2-946E-F333F44A63B6}"/>
    <dgm:cxn modelId="{4363BA57-5211-4B47-8CC9-4533B6D873B7}" type="presOf" srcId="{6278EE4D-18FF-451B-B72D-FA67F10AB390}" destId="{57FD858D-372D-4243-A496-FACEA8E8BF0C}" srcOrd="0" destOrd="0" presId="urn:microsoft.com/office/officeart/2018/2/layout/IconVerticalSolidList"/>
    <dgm:cxn modelId="{C19B5A8B-4D47-497D-98A5-DDF3F34D5ECD}" type="presOf" srcId="{92C3237C-69F1-48FB-96D1-0F805C54D247}" destId="{E67126D9-BA64-4889-AF2D-E58CCFA15632}" srcOrd="0" destOrd="0" presId="urn:microsoft.com/office/officeart/2018/2/layout/IconVerticalSolidList"/>
    <dgm:cxn modelId="{CE5A2095-8C5E-4824-96C2-1D0968CCD27A}" srcId="{C684D159-3895-4DCD-80D8-10D8A44CFBC3}" destId="{988202D3-7755-47F6-B9E2-DA526DF7E237}" srcOrd="0" destOrd="0" parTransId="{C38F8083-0CDA-49D8-A49C-E9DD0A0F2F3C}" sibTransId="{DDCEFAC3-903B-4CA0-BB50-1962453583D6}"/>
    <dgm:cxn modelId="{4C6155B1-A94E-45B1-A60B-2F467BB66562}" srcId="{BEE90DD3-99F0-4E2F-B0F2-A1237F6500CA}" destId="{B9D1F197-752D-43DA-8270-B4C16F6BBD2D}" srcOrd="1" destOrd="0" parTransId="{7C33A618-37A0-4841-9F58-37AC17095E99}" sibTransId="{D7BF62EB-9DB2-45E3-AE9A-1CE61B3CDC0F}"/>
    <dgm:cxn modelId="{D1E920B6-89D8-4C53-B89D-74F8DC5FCB37}" srcId="{B9D1F197-752D-43DA-8270-B4C16F6BBD2D}" destId="{92C3237C-69F1-48FB-96D1-0F805C54D247}" srcOrd="0" destOrd="0" parTransId="{83F6F0CF-AB19-4208-855E-2FAF3F324BC4}" sibTransId="{248055CB-EE8C-4A62-8D0C-C6F1CF1153B8}"/>
    <dgm:cxn modelId="{5007C2B6-5A55-474A-B153-0077EF619C83}" srcId="{D4543976-AFA3-4A5F-ADE3-EAEECFE5354C}" destId="{2519E105-2EA2-4C5A-8B30-31E44C6FEA07}" srcOrd="1" destOrd="0" parTransId="{FB916909-2443-46F3-892A-CAD1BFDCE4FB}" sibTransId="{EECDC8BF-A294-4B7B-AEF5-99683EF257F1}"/>
    <dgm:cxn modelId="{32A7BDBE-28C3-4B7E-A42C-8AF9ACD31FA7}" srcId="{C684D159-3895-4DCD-80D8-10D8A44CFBC3}" destId="{8603FDEA-8260-4060-A869-56BEA3EF6156}" srcOrd="2" destOrd="0" parTransId="{0AED392A-8C9A-47F2-8D80-B04BF14EAD27}" sibTransId="{6A58C301-5C7D-4536-881B-85774864F21C}"/>
    <dgm:cxn modelId="{4089D6C3-EDAB-43C3-9077-0FDBB9161E80}" srcId="{D4543976-AFA3-4A5F-ADE3-EAEECFE5354C}" destId="{6278EE4D-18FF-451B-B72D-FA67F10AB390}" srcOrd="0" destOrd="0" parTransId="{41BE4BAC-222E-46D4-8346-4C09C426AE01}" sibTransId="{AA16303B-87EA-4B4A-A291-6EF05DE2F647}"/>
    <dgm:cxn modelId="{D04314D7-0D84-48A1-855E-D3DD1DA4F94C}" srcId="{BEE90DD3-99F0-4E2F-B0F2-A1237F6500CA}" destId="{D4543976-AFA3-4A5F-ADE3-EAEECFE5354C}" srcOrd="2" destOrd="0" parTransId="{4602DB04-4D71-4278-9995-04901FF71A1E}" sibTransId="{B441CA67-5A91-4BCD-97BA-ED82247ED1A3}"/>
    <dgm:cxn modelId="{2CCE43DB-588D-4A4F-B795-C5020B50BCCB}" type="presOf" srcId="{C684D159-3895-4DCD-80D8-10D8A44CFBC3}" destId="{AA4CA15F-B194-48F4-A951-9C231487C47E}" srcOrd="0" destOrd="0" presId="urn:microsoft.com/office/officeart/2018/2/layout/IconVerticalSolidList"/>
    <dgm:cxn modelId="{8DBC8CE6-19E7-4179-AB8D-83CDC11A829C}" type="presOf" srcId="{2519E105-2EA2-4C5A-8B30-31E44C6FEA07}" destId="{57FD858D-372D-4243-A496-FACEA8E8BF0C}" srcOrd="0" destOrd="1" presId="urn:microsoft.com/office/officeart/2018/2/layout/IconVerticalSolidList"/>
    <dgm:cxn modelId="{536822E9-5ED1-47E5-BB04-843023552138}" srcId="{C684D159-3895-4DCD-80D8-10D8A44CFBC3}" destId="{E2100C60-DCA1-4C4B-B678-D61FE4E35530}" srcOrd="1" destOrd="0" parTransId="{0DADD7D5-AD53-47DE-AA65-B44E9929AECB}" sibTransId="{8D26D6BC-3B80-4EB4-908D-08D37672AA41}"/>
    <dgm:cxn modelId="{AE35F1F3-CFC1-4C65-9E8F-4EF154C8860F}" type="presOf" srcId="{2869BCD4-D8E9-416A-9D91-0BF2CC0E9710}" destId="{E67126D9-BA64-4889-AF2D-E58CCFA15632}" srcOrd="0" destOrd="1" presId="urn:microsoft.com/office/officeart/2018/2/layout/IconVerticalSolidList"/>
    <dgm:cxn modelId="{CA332AFE-BA3D-4FE7-927F-72791CFCB154}" srcId="{B9D1F197-752D-43DA-8270-B4C16F6BBD2D}" destId="{7566B841-8BC7-44E7-8171-42079841D2F0}" srcOrd="2" destOrd="0" parTransId="{C3751FD4-D8E3-41CB-B687-84A04B5DAA6D}" sibTransId="{B4649649-2D19-4ED1-A1C3-64CC7675C732}"/>
    <dgm:cxn modelId="{871CE9FB-3577-4264-973E-C2C5C27DC317}" type="presParOf" srcId="{B366C93D-0F0D-4223-AFB3-3BBAEEAAF4BF}" destId="{631BF491-86E0-410C-AF09-826A6236287B}" srcOrd="0" destOrd="0" presId="urn:microsoft.com/office/officeart/2018/2/layout/IconVerticalSolidList"/>
    <dgm:cxn modelId="{EBA8F602-3D88-4059-8472-C88215150EA8}" type="presParOf" srcId="{631BF491-86E0-410C-AF09-826A6236287B}" destId="{0B801A18-E587-4456-A97E-9CA169286185}" srcOrd="0" destOrd="0" presId="urn:microsoft.com/office/officeart/2018/2/layout/IconVerticalSolidList"/>
    <dgm:cxn modelId="{27030FC7-AD32-4ECC-AA02-690AE728B27E}" type="presParOf" srcId="{631BF491-86E0-410C-AF09-826A6236287B}" destId="{360E9EA7-6B12-4B37-8F04-33D2944C7081}" srcOrd="1" destOrd="0" presId="urn:microsoft.com/office/officeart/2018/2/layout/IconVerticalSolidList"/>
    <dgm:cxn modelId="{D26BCBE1-DC6A-44F3-AC6D-AEB064783EEC}" type="presParOf" srcId="{631BF491-86E0-410C-AF09-826A6236287B}" destId="{CDAD77E1-5C8C-490E-86FA-084B1ECA3495}" srcOrd="2" destOrd="0" presId="urn:microsoft.com/office/officeart/2018/2/layout/IconVerticalSolidList"/>
    <dgm:cxn modelId="{31FBD8EC-3D72-4217-9D90-B9942C766FC2}" type="presParOf" srcId="{631BF491-86E0-410C-AF09-826A6236287B}" destId="{AA4CA15F-B194-48F4-A951-9C231487C47E}" srcOrd="3" destOrd="0" presId="urn:microsoft.com/office/officeart/2018/2/layout/IconVerticalSolidList"/>
    <dgm:cxn modelId="{519B5329-A5AA-4939-82F2-9BD249F23598}" type="presParOf" srcId="{631BF491-86E0-410C-AF09-826A6236287B}" destId="{8E63AE4F-AF5A-41C1-8AAF-27C306D15F55}" srcOrd="4" destOrd="0" presId="urn:microsoft.com/office/officeart/2018/2/layout/IconVerticalSolidList"/>
    <dgm:cxn modelId="{2D7C1E28-26C2-488B-AFCD-68D3AB8E1E36}" type="presParOf" srcId="{B366C93D-0F0D-4223-AFB3-3BBAEEAAF4BF}" destId="{DA6C9B37-9A41-49BF-805A-AB9D1689B262}" srcOrd="1" destOrd="0" presId="urn:microsoft.com/office/officeart/2018/2/layout/IconVerticalSolidList"/>
    <dgm:cxn modelId="{B887FECD-EDC2-4953-B7A5-BA0ECD355673}" type="presParOf" srcId="{B366C93D-0F0D-4223-AFB3-3BBAEEAAF4BF}" destId="{18034AE5-4501-406F-81BA-CA4748F933B2}" srcOrd="2" destOrd="0" presId="urn:microsoft.com/office/officeart/2018/2/layout/IconVerticalSolidList"/>
    <dgm:cxn modelId="{17B9BE12-6587-43A4-A353-163BA33066D4}" type="presParOf" srcId="{18034AE5-4501-406F-81BA-CA4748F933B2}" destId="{25AFE438-DE54-43F9-9BD6-8C2C5446FD7A}" srcOrd="0" destOrd="0" presId="urn:microsoft.com/office/officeart/2018/2/layout/IconVerticalSolidList"/>
    <dgm:cxn modelId="{6BC54E5B-4A6A-436A-AB89-289648F508C4}" type="presParOf" srcId="{18034AE5-4501-406F-81BA-CA4748F933B2}" destId="{21D7930C-3CB5-498C-97A1-079BEC424B52}" srcOrd="1" destOrd="0" presId="urn:microsoft.com/office/officeart/2018/2/layout/IconVerticalSolidList"/>
    <dgm:cxn modelId="{76DAAA39-9CB7-4563-9634-B03B0CA6905F}" type="presParOf" srcId="{18034AE5-4501-406F-81BA-CA4748F933B2}" destId="{0A9C31BA-23D0-4568-A9AC-7381C1AF46EC}" srcOrd="2" destOrd="0" presId="urn:microsoft.com/office/officeart/2018/2/layout/IconVerticalSolidList"/>
    <dgm:cxn modelId="{340877E1-D7B7-487A-A5BC-472968EFBE7A}" type="presParOf" srcId="{18034AE5-4501-406F-81BA-CA4748F933B2}" destId="{F4F404A9-CB67-4BBC-9F2D-06C2EAF11AED}" srcOrd="3" destOrd="0" presId="urn:microsoft.com/office/officeart/2018/2/layout/IconVerticalSolidList"/>
    <dgm:cxn modelId="{8B5C3B24-A1AC-4F2C-B021-0254A0D4F659}" type="presParOf" srcId="{18034AE5-4501-406F-81BA-CA4748F933B2}" destId="{E67126D9-BA64-4889-AF2D-E58CCFA15632}" srcOrd="4" destOrd="0" presId="urn:microsoft.com/office/officeart/2018/2/layout/IconVerticalSolidList"/>
    <dgm:cxn modelId="{4B5780C4-B8EB-46CA-9EDB-39E113DA2D42}" type="presParOf" srcId="{B366C93D-0F0D-4223-AFB3-3BBAEEAAF4BF}" destId="{C602D19E-E0C9-487F-ABC3-181073C81E0F}" srcOrd="3" destOrd="0" presId="urn:microsoft.com/office/officeart/2018/2/layout/IconVerticalSolidList"/>
    <dgm:cxn modelId="{332F06B4-6E0B-4997-B375-8757733AF913}" type="presParOf" srcId="{B366C93D-0F0D-4223-AFB3-3BBAEEAAF4BF}" destId="{0D5305DB-E129-428D-BE4B-7A1AC54A4E7D}" srcOrd="4" destOrd="0" presId="urn:microsoft.com/office/officeart/2018/2/layout/IconVerticalSolidList"/>
    <dgm:cxn modelId="{7CB35F37-7E03-40FD-8E12-20731EFF0F99}" type="presParOf" srcId="{0D5305DB-E129-428D-BE4B-7A1AC54A4E7D}" destId="{67B39A10-9805-4016-BC6B-335ACAEB4B0D}" srcOrd="0" destOrd="0" presId="urn:microsoft.com/office/officeart/2018/2/layout/IconVerticalSolidList"/>
    <dgm:cxn modelId="{F7BCEE05-5F00-4F00-A240-006136000353}" type="presParOf" srcId="{0D5305DB-E129-428D-BE4B-7A1AC54A4E7D}" destId="{282FB865-38E8-4FC7-9F40-517CE876F69D}" srcOrd="1" destOrd="0" presId="urn:microsoft.com/office/officeart/2018/2/layout/IconVerticalSolidList"/>
    <dgm:cxn modelId="{742F559F-B9D0-435F-8BC6-700F4466D3C5}" type="presParOf" srcId="{0D5305DB-E129-428D-BE4B-7A1AC54A4E7D}" destId="{4CCEBC7B-5D35-42EA-8613-0EE8371E90BA}" srcOrd="2" destOrd="0" presId="urn:microsoft.com/office/officeart/2018/2/layout/IconVerticalSolidList"/>
    <dgm:cxn modelId="{57EC9BA6-3AE9-4328-86EB-47D56F8AB6EC}" type="presParOf" srcId="{0D5305DB-E129-428D-BE4B-7A1AC54A4E7D}" destId="{CAC138D2-2621-4414-B4CA-A4B5B74A63BE}" srcOrd="3" destOrd="0" presId="urn:microsoft.com/office/officeart/2018/2/layout/IconVerticalSolidList"/>
    <dgm:cxn modelId="{56EA778E-5A19-441D-9762-1920E19671C4}" type="presParOf" srcId="{0D5305DB-E129-428D-BE4B-7A1AC54A4E7D}" destId="{57FD858D-372D-4243-A496-FACEA8E8BF0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051B0D-CED8-4726-A71E-2760B3B369B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4942CC-399C-45EA-9FFC-70537479AF6B}">
      <dgm:prSet/>
      <dgm:spPr/>
      <dgm:t>
        <a:bodyPr/>
        <a:lstStyle/>
        <a:p>
          <a:pPr>
            <a:defRPr cap="all"/>
          </a:pPr>
          <a:r>
            <a:rPr lang="en-US"/>
            <a:t>Product Owner ensures alignment with business goals</a:t>
          </a:r>
        </a:p>
      </dgm:t>
    </dgm:pt>
    <dgm:pt modelId="{7B5F664A-E496-4DFD-9BA5-1231CA3A81CD}" type="parTrans" cxnId="{25AD4CE1-8E63-443D-9F82-3819A3B2C232}">
      <dgm:prSet/>
      <dgm:spPr/>
      <dgm:t>
        <a:bodyPr/>
        <a:lstStyle/>
        <a:p>
          <a:endParaRPr lang="en-US"/>
        </a:p>
      </dgm:t>
    </dgm:pt>
    <dgm:pt modelId="{AEFDE55F-EF26-4FF9-AF83-7CDE911B3B78}" type="sibTrans" cxnId="{25AD4CE1-8E63-443D-9F82-3819A3B2C232}">
      <dgm:prSet/>
      <dgm:spPr/>
      <dgm:t>
        <a:bodyPr/>
        <a:lstStyle/>
        <a:p>
          <a:endParaRPr lang="en-US"/>
        </a:p>
      </dgm:t>
    </dgm:pt>
    <dgm:pt modelId="{DB7BE2E3-4DB0-4A55-9442-70541976D86A}">
      <dgm:prSet/>
      <dgm:spPr/>
      <dgm:t>
        <a:bodyPr/>
        <a:lstStyle/>
        <a:p>
          <a:pPr>
            <a:defRPr cap="all"/>
          </a:pPr>
          <a:r>
            <a:rPr lang="en-US"/>
            <a:t>Scrum Master enhances team efficiency</a:t>
          </a:r>
        </a:p>
      </dgm:t>
    </dgm:pt>
    <dgm:pt modelId="{5D63E6E3-D295-4EC2-8ED6-C19288C5F8A2}" type="parTrans" cxnId="{40A4762E-16BB-4DC1-85C4-BDFDCC6BB7B1}">
      <dgm:prSet/>
      <dgm:spPr/>
      <dgm:t>
        <a:bodyPr/>
        <a:lstStyle/>
        <a:p>
          <a:endParaRPr lang="en-US"/>
        </a:p>
      </dgm:t>
    </dgm:pt>
    <dgm:pt modelId="{A430162E-5B58-4593-B66A-58BC65FA57B9}" type="sibTrans" cxnId="{40A4762E-16BB-4DC1-85C4-BDFDCC6BB7B1}">
      <dgm:prSet/>
      <dgm:spPr/>
      <dgm:t>
        <a:bodyPr/>
        <a:lstStyle/>
        <a:p>
          <a:endParaRPr lang="en-US"/>
        </a:p>
      </dgm:t>
    </dgm:pt>
    <dgm:pt modelId="{E3539095-16EB-4BB3-9D12-A67CAFE9CFA0}">
      <dgm:prSet/>
      <dgm:spPr/>
      <dgm:t>
        <a:bodyPr/>
        <a:lstStyle/>
        <a:p>
          <a:pPr>
            <a:defRPr cap="all"/>
          </a:pPr>
          <a:r>
            <a:rPr lang="en-US"/>
            <a:t>Development Team promotes flexibility and collaboration (Reference: Shahzad et al., 2023)</a:t>
          </a:r>
        </a:p>
      </dgm:t>
    </dgm:pt>
    <dgm:pt modelId="{6DDC55E6-5113-4759-9D75-D666191EAC89}" type="parTrans" cxnId="{D27586AC-5492-42B7-947F-6891C5840D96}">
      <dgm:prSet/>
      <dgm:spPr/>
      <dgm:t>
        <a:bodyPr/>
        <a:lstStyle/>
        <a:p>
          <a:endParaRPr lang="en-US"/>
        </a:p>
      </dgm:t>
    </dgm:pt>
    <dgm:pt modelId="{2E8A633D-AE5F-41CF-BAB4-E9F0DB227E6C}" type="sibTrans" cxnId="{D27586AC-5492-42B7-947F-6891C5840D96}">
      <dgm:prSet/>
      <dgm:spPr/>
      <dgm:t>
        <a:bodyPr/>
        <a:lstStyle/>
        <a:p>
          <a:endParaRPr lang="en-US"/>
        </a:p>
      </dgm:t>
    </dgm:pt>
    <dgm:pt modelId="{B24D44AB-1837-4D84-815D-4F53444958FA}" type="pres">
      <dgm:prSet presAssocID="{07051B0D-CED8-4726-A71E-2760B3B369B0}" presName="root" presStyleCnt="0">
        <dgm:presLayoutVars>
          <dgm:dir/>
          <dgm:resizeHandles val="exact"/>
        </dgm:presLayoutVars>
      </dgm:prSet>
      <dgm:spPr/>
    </dgm:pt>
    <dgm:pt modelId="{B1135ADC-A748-42DA-91A8-9879C0ACC928}" type="pres">
      <dgm:prSet presAssocID="{1B4942CC-399C-45EA-9FFC-70537479AF6B}" presName="compNode" presStyleCnt="0"/>
      <dgm:spPr/>
    </dgm:pt>
    <dgm:pt modelId="{105D3F48-EC42-4B1D-B21A-3C0EE5EDA634}" type="pres">
      <dgm:prSet presAssocID="{1B4942CC-399C-45EA-9FFC-70537479AF6B}" presName="iconBgRect" presStyleLbl="bgShp" presStyleIdx="0" presStyleCnt="3"/>
      <dgm:spPr>
        <a:prstGeom prst="round2DiagRect">
          <a:avLst>
            <a:gd name="adj1" fmla="val 29727"/>
            <a:gd name="adj2" fmla="val 0"/>
          </a:avLst>
        </a:prstGeom>
      </dgm:spPr>
    </dgm:pt>
    <dgm:pt modelId="{D9C9F342-B939-420C-BEB8-0FEBB0F4DD86}" type="pres">
      <dgm:prSet presAssocID="{1B4942CC-399C-45EA-9FFC-70537479AF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2FB67026-5B5D-48D4-AB5F-B800B60AE122}" type="pres">
      <dgm:prSet presAssocID="{1B4942CC-399C-45EA-9FFC-70537479AF6B}" presName="spaceRect" presStyleCnt="0"/>
      <dgm:spPr/>
    </dgm:pt>
    <dgm:pt modelId="{F48F6F87-1D3E-42E8-BD82-7D767FD69C43}" type="pres">
      <dgm:prSet presAssocID="{1B4942CC-399C-45EA-9FFC-70537479AF6B}" presName="textRect" presStyleLbl="revTx" presStyleIdx="0" presStyleCnt="3">
        <dgm:presLayoutVars>
          <dgm:chMax val="1"/>
          <dgm:chPref val="1"/>
        </dgm:presLayoutVars>
      </dgm:prSet>
      <dgm:spPr/>
    </dgm:pt>
    <dgm:pt modelId="{E5133EE7-D0C9-4186-BBE3-1F8D85751799}" type="pres">
      <dgm:prSet presAssocID="{AEFDE55F-EF26-4FF9-AF83-7CDE911B3B78}" presName="sibTrans" presStyleCnt="0"/>
      <dgm:spPr/>
    </dgm:pt>
    <dgm:pt modelId="{210D9E88-D4F0-4287-A076-75E22F3BACF8}" type="pres">
      <dgm:prSet presAssocID="{DB7BE2E3-4DB0-4A55-9442-70541976D86A}" presName="compNode" presStyleCnt="0"/>
      <dgm:spPr/>
    </dgm:pt>
    <dgm:pt modelId="{954D4ACF-85BB-421B-BF80-4CD74A2C2FA5}" type="pres">
      <dgm:prSet presAssocID="{DB7BE2E3-4DB0-4A55-9442-70541976D86A}" presName="iconBgRect" presStyleLbl="bgShp" presStyleIdx="1" presStyleCnt="3"/>
      <dgm:spPr>
        <a:prstGeom prst="round2DiagRect">
          <a:avLst>
            <a:gd name="adj1" fmla="val 29727"/>
            <a:gd name="adj2" fmla="val 0"/>
          </a:avLst>
        </a:prstGeom>
      </dgm:spPr>
    </dgm:pt>
    <dgm:pt modelId="{220FBA73-882E-4F13-B35C-3AAE0563A751}" type="pres">
      <dgm:prSet presAssocID="{DB7BE2E3-4DB0-4A55-9442-70541976D8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CCC4E0F1-8877-4AB6-9F2C-9F2080CB584F}" type="pres">
      <dgm:prSet presAssocID="{DB7BE2E3-4DB0-4A55-9442-70541976D86A}" presName="spaceRect" presStyleCnt="0"/>
      <dgm:spPr/>
    </dgm:pt>
    <dgm:pt modelId="{A62D8AC4-F066-4FC5-B3D6-63D33B82755C}" type="pres">
      <dgm:prSet presAssocID="{DB7BE2E3-4DB0-4A55-9442-70541976D86A}" presName="textRect" presStyleLbl="revTx" presStyleIdx="1" presStyleCnt="3">
        <dgm:presLayoutVars>
          <dgm:chMax val="1"/>
          <dgm:chPref val="1"/>
        </dgm:presLayoutVars>
      </dgm:prSet>
      <dgm:spPr/>
    </dgm:pt>
    <dgm:pt modelId="{C87BAB6D-2009-43B9-9BBC-51ED7F8DEAA0}" type="pres">
      <dgm:prSet presAssocID="{A430162E-5B58-4593-B66A-58BC65FA57B9}" presName="sibTrans" presStyleCnt="0"/>
      <dgm:spPr/>
    </dgm:pt>
    <dgm:pt modelId="{964BA59E-C68C-4A4A-B495-665B7624DA3C}" type="pres">
      <dgm:prSet presAssocID="{E3539095-16EB-4BB3-9D12-A67CAFE9CFA0}" presName="compNode" presStyleCnt="0"/>
      <dgm:spPr/>
    </dgm:pt>
    <dgm:pt modelId="{C6A6A15D-4EFB-4670-842D-662121DF8970}" type="pres">
      <dgm:prSet presAssocID="{E3539095-16EB-4BB3-9D12-A67CAFE9CFA0}" presName="iconBgRect" presStyleLbl="bgShp" presStyleIdx="2" presStyleCnt="3"/>
      <dgm:spPr>
        <a:prstGeom prst="round2DiagRect">
          <a:avLst>
            <a:gd name="adj1" fmla="val 29727"/>
            <a:gd name="adj2" fmla="val 0"/>
          </a:avLst>
        </a:prstGeom>
      </dgm:spPr>
    </dgm:pt>
    <dgm:pt modelId="{783D985D-5C30-4250-BD56-7DDA03868534}" type="pres">
      <dgm:prSet presAssocID="{E3539095-16EB-4BB3-9D12-A67CAFE9CF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ycle with People"/>
        </a:ext>
      </dgm:extLst>
    </dgm:pt>
    <dgm:pt modelId="{B165874A-D019-44EF-819F-0FF165D75605}" type="pres">
      <dgm:prSet presAssocID="{E3539095-16EB-4BB3-9D12-A67CAFE9CFA0}" presName="spaceRect" presStyleCnt="0"/>
      <dgm:spPr/>
    </dgm:pt>
    <dgm:pt modelId="{BBDDFFE9-6FD4-4E96-A57F-C3A9BAD082E3}" type="pres">
      <dgm:prSet presAssocID="{E3539095-16EB-4BB3-9D12-A67CAFE9CFA0}" presName="textRect" presStyleLbl="revTx" presStyleIdx="2" presStyleCnt="3">
        <dgm:presLayoutVars>
          <dgm:chMax val="1"/>
          <dgm:chPref val="1"/>
        </dgm:presLayoutVars>
      </dgm:prSet>
      <dgm:spPr/>
    </dgm:pt>
  </dgm:ptLst>
  <dgm:cxnLst>
    <dgm:cxn modelId="{40A4762E-16BB-4DC1-85C4-BDFDCC6BB7B1}" srcId="{07051B0D-CED8-4726-A71E-2760B3B369B0}" destId="{DB7BE2E3-4DB0-4A55-9442-70541976D86A}" srcOrd="1" destOrd="0" parTransId="{5D63E6E3-D295-4EC2-8ED6-C19288C5F8A2}" sibTransId="{A430162E-5B58-4593-B66A-58BC65FA57B9}"/>
    <dgm:cxn modelId="{BD9B1D53-4C0D-47B5-ADC7-4EEAAB2B0773}" type="presOf" srcId="{DB7BE2E3-4DB0-4A55-9442-70541976D86A}" destId="{A62D8AC4-F066-4FC5-B3D6-63D33B82755C}" srcOrd="0" destOrd="0" presId="urn:microsoft.com/office/officeart/2018/5/layout/IconLeafLabelList"/>
    <dgm:cxn modelId="{CB5C2676-4913-473D-94DD-C55B0850EA02}" type="presOf" srcId="{1B4942CC-399C-45EA-9FFC-70537479AF6B}" destId="{F48F6F87-1D3E-42E8-BD82-7D767FD69C43}" srcOrd="0" destOrd="0" presId="urn:microsoft.com/office/officeart/2018/5/layout/IconLeafLabelList"/>
    <dgm:cxn modelId="{D27586AC-5492-42B7-947F-6891C5840D96}" srcId="{07051B0D-CED8-4726-A71E-2760B3B369B0}" destId="{E3539095-16EB-4BB3-9D12-A67CAFE9CFA0}" srcOrd="2" destOrd="0" parTransId="{6DDC55E6-5113-4759-9D75-D666191EAC89}" sibTransId="{2E8A633D-AE5F-41CF-BAB4-E9F0DB227E6C}"/>
    <dgm:cxn modelId="{B7D596D9-0547-44EE-AE5C-C67A983BCA6E}" type="presOf" srcId="{E3539095-16EB-4BB3-9D12-A67CAFE9CFA0}" destId="{BBDDFFE9-6FD4-4E96-A57F-C3A9BAD082E3}" srcOrd="0" destOrd="0" presId="urn:microsoft.com/office/officeart/2018/5/layout/IconLeafLabelList"/>
    <dgm:cxn modelId="{25AD4CE1-8E63-443D-9F82-3819A3B2C232}" srcId="{07051B0D-CED8-4726-A71E-2760B3B369B0}" destId="{1B4942CC-399C-45EA-9FFC-70537479AF6B}" srcOrd="0" destOrd="0" parTransId="{7B5F664A-E496-4DFD-9BA5-1231CA3A81CD}" sibTransId="{AEFDE55F-EF26-4FF9-AF83-7CDE911B3B78}"/>
    <dgm:cxn modelId="{7BD95AE4-9838-4CCB-BE65-66BE128834A8}" type="presOf" srcId="{07051B0D-CED8-4726-A71E-2760B3B369B0}" destId="{B24D44AB-1837-4D84-815D-4F53444958FA}" srcOrd="0" destOrd="0" presId="urn:microsoft.com/office/officeart/2018/5/layout/IconLeafLabelList"/>
    <dgm:cxn modelId="{AB488C5B-AB5E-40E2-8ECB-F53FB2A6126D}" type="presParOf" srcId="{B24D44AB-1837-4D84-815D-4F53444958FA}" destId="{B1135ADC-A748-42DA-91A8-9879C0ACC928}" srcOrd="0" destOrd="0" presId="urn:microsoft.com/office/officeart/2018/5/layout/IconLeafLabelList"/>
    <dgm:cxn modelId="{85B2C462-D334-4756-8FBF-858D06F86D48}" type="presParOf" srcId="{B1135ADC-A748-42DA-91A8-9879C0ACC928}" destId="{105D3F48-EC42-4B1D-B21A-3C0EE5EDA634}" srcOrd="0" destOrd="0" presId="urn:microsoft.com/office/officeart/2018/5/layout/IconLeafLabelList"/>
    <dgm:cxn modelId="{753FE563-659F-44A3-BE97-F77D02CF9259}" type="presParOf" srcId="{B1135ADC-A748-42DA-91A8-9879C0ACC928}" destId="{D9C9F342-B939-420C-BEB8-0FEBB0F4DD86}" srcOrd="1" destOrd="0" presId="urn:microsoft.com/office/officeart/2018/5/layout/IconLeafLabelList"/>
    <dgm:cxn modelId="{6BB4FBEE-0C9F-4D82-BCAA-250EB33CEFF2}" type="presParOf" srcId="{B1135ADC-A748-42DA-91A8-9879C0ACC928}" destId="{2FB67026-5B5D-48D4-AB5F-B800B60AE122}" srcOrd="2" destOrd="0" presId="urn:microsoft.com/office/officeart/2018/5/layout/IconLeafLabelList"/>
    <dgm:cxn modelId="{F98917E5-8670-4A5C-8A9A-BB1A37DA237E}" type="presParOf" srcId="{B1135ADC-A748-42DA-91A8-9879C0ACC928}" destId="{F48F6F87-1D3E-42E8-BD82-7D767FD69C43}" srcOrd="3" destOrd="0" presId="urn:microsoft.com/office/officeart/2018/5/layout/IconLeafLabelList"/>
    <dgm:cxn modelId="{C4A5DD4F-E6DA-475A-A81D-F2296739ABFD}" type="presParOf" srcId="{B24D44AB-1837-4D84-815D-4F53444958FA}" destId="{E5133EE7-D0C9-4186-BBE3-1F8D85751799}" srcOrd="1" destOrd="0" presId="urn:microsoft.com/office/officeart/2018/5/layout/IconLeafLabelList"/>
    <dgm:cxn modelId="{509D3B1C-62D4-469F-BF67-AA5E62134130}" type="presParOf" srcId="{B24D44AB-1837-4D84-815D-4F53444958FA}" destId="{210D9E88-D4F0-4287-A076-75E22F3BACF8}" srcOrd="2" destOrd="0" presId="urn:microsoft.com/office/officeart/2018/5/layout/IconLeafLabelList"/>
    <dgm:cxn modelId="{99DBAC88-98E8-4335-B326-6BBD9D29BC12}" type="presParOf" srcId="{210D9E88-D4F0-4287-A076-75E22F3BACF8}" destId="{954D4ACF-85BB-421B-BF80-4CD74A2C2FA5}" srcOrd="0" destOrd="0" presId="urn:microsoft.com/office/officeart/2018/5/layout/IconLeafLabelList"/>
    <dgm:cxn modelId="{FBBA7698-4B3F-4FAB-95AA-709DE6352994}" type="presParOf" srcId="{210D9E88-D4F0-4287-A076-75E22F3BACF8}" destId="{220FBA73-882E-4F13-B35C-3AAE0563A751}" srcOrd="1" destOrd="0" presId="urn:microsoft.com/office/officeart/2018/5/layout/IconLeafLabelList"/>
    <dgm:cxn modelId="{19642E18-96A6-46D9-9CEA-696F0C991AF4}" type="presParOf" srcId="{210D9E88-D4F0-4287-A076-75E22F3BACF8}" destId="{CCC4E0F1-8877-4AB6-9F2C-9F2080CB584F}" srcOrd="2" destOrd="0" presId="urn:microsoft.com/office/officeart/2018/5/layout/IconLeafLabelList"/>
    <dgm:cxn modelId="{B4D78D25-1180-4DB1-8160-90781EDD0267}" type="presParOf" srcId="{210D9E88-D4F0-4287-A076-75E22F3BACF8}" destId="{A62D8AC4-F066-4FC5-B3D6-63D33B82755C}" srcOrd="3" destOrd="0" presId="urn:microsoft.com/office/officeart/2018/5/layout/IconLeafLabelList"/>
    <dgm:cxn modelId="{0F1BE65A-DAF0-4AD4-AD81-2AC0E59EE298}" type="presParOf" srcId="{B24D44AB-1837-4D84-815D-4F53444958FA}" destId="{C87BAB6D-2009-43B9-9BBC-51ED7F8DEAA0}" srcOrd="3" destOrd="0" presId="urn:microsoft.com/office/officeart/2018/5/layout/IconLeafLabelList"/>
    <dgm:cxn modelId="{2B3985AC-BF8F-4237-987A-863E1E543E8C}" type="presParOf" srcId="{B24D44AB-1837-4D84-815D-4F53444958FA}" destId="{964BA59E-C68C-4A4A-B495-665B7624DA3C}" srcOrd="4" destOrd="0" presId="urn:microsoft.com/office/officeart/2018/5/layout/IconLeafLabelList"/>
    <dgm:cxn modelId="{006C52E9-DF56-4FC9-9A0E-7395E6141C6F}" type="presParOf" srcId="{964BA59E-C68C-4A4A-B495-665B7624DA3C}" destId="{C6A6A15D-4EFB-4670-842D-662121DF8970}" srcOrd="0" destOrd="0" presId="urn:microsoft.com/office/officeart/2018/5/layout/IconLeafLabelList"/>
    <dgm:cxn modelId="{664CAD60-BFCD-4F43-B1A1-DB395BC516B7}" type="presParOf" srcId="{964BA59E-C68C-4A4A-B495-665B7624DA3C}" destId="{783D985D-5C30-4250-BD56-7DDA03868534}" srcOrd="1" destOrd="0" presId="urn:microsoft.com/office/officeart/2018/5/layout/IconLeafLabelList"/>
    <dgm:cxn modelId="{E47D9FC3-855D-42CA-82B9-4A95AE9530FA}" type="presParOf" srcId="{964BA59E-C68C-4A4A-B495-665B7624DA3C}" destId="{B165874A-D019-44EF-819F-0FF165D75605}" srcOrd="2" destOrd="0" presId="urn:microsoft.com/office/officeart/2018/5/layout/IconLeafLabelList"/>
    <dgm:cxn modelId="{7FA6CFF2-1468-46E1-A8FF-41B063E91677}" type="presParOf" srcId="{964BA59E-C68C-4A4A-B495-665B7624DA3C}" destId="{BBDDFFE9-6FD4-4E96-A57F-C3A9BAD082E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50D54C-F6BF-4BB0-86BD-7173F07EDE9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4F200F-23C5-4F73-A7E4-D449E9843673}">
      <dgm:prSet/>
      <dgm:spPr/>
      <dgm:t>
        <a:bodyPr/>
        <a:lstStyle/>
        <a:p>
          <a:pPr>
            <a:lnSpc>
              <a:spcPct val="100000"/>
            </a:lnSpc>
          </a:pPr>
          <a:r>
            <a:rPr lang="en-US"/>
            <a:t>Planning: Product backlog creation and sprint planning</a:t>
          </a:r>
        </a:p>
      </dgm:t>
    </dgm:pt>
    <dgm:pt modelId="{B7E40009-F73F-4396-9DF8-54ECDD2B764B}" type="parTrans" cxnId="{12FD031E-B6A4-4C27-9C51-0B90AF9DF617}">
      <dgm:prSet/>
      <dgm:spPr/>
      <dgm:t>
        <a:bodyPr/>
        <a:lstStyle/>
        <a:p>
          <a:endParaRPr lang="en-US"/>
        </a:p>
      </dgm:t>
    </dgm:pt>
    <dgm:pt modelId="{EFA1AC06-056D-4C75-98A6-8FC4DA1532E8}" type="sibTrans" cxnId="{12FD031E-B6A4-4C27-9C51-0B90AF9DF617}">
      <dgm:prSet/>
      <dgm:spPr/>
      <dgm:t>
        <a:bodyPr/>
        <a:lstStyle/>
        <a:p>
          <a:endParaRPr lang="en-US"/>
        </a:p>
      </dgm:t>
    </dgm:pt>
    <dgm:pt modelId="{2FBB2395-0378-49A8-9C59-252ABF6737C8}">
      <dgm:prSet/>
      <dgm:spPr/>
      <dgm:t>
        <a:bodyPr/>
        <a:lstStyle/>
        <a:p>
          <a:pPr>
            <a:lnSpc>
              <a:spcPct val="100000"/>
            </a:lnSpc>
          </a:pPr>
          <a:r>
            <a:rPr lang="en-US"/>
            <a:t>Analysis &amp; Design: Ongoing throughout sprints</a:t>
          </a:r>
        </a:p>
      </dgm:t>
    </dgm:pt>
    <dgm:pt modelId="{807F694E-048B-47BF-B3F7-C06A76009DE7}" type="parTrans" cxnId="{1113E66E-37B9-4368-9AD7-27F484659BCC}">
      <dgm:prSet/>
      <dgm:spPr/>
      <dgm:t>
        <a:bodyPr/>
        <a:lstStyle/>
        <a:p>
          <a:endParaRPr lang="en-US"/>
        </a:p>
      </dgm:t>
    </dgm:pt>
    <dgm:pt modelId="{49EE54CD-5CDD-41B7-AD1A-D33DA783C18B}" type="sibTrans" cxnId="{1113E66E-37B9-4368-9AD7-27F484659BCC}">
      <dgm:prSet/>
      <dgm:spPr/>
      <dgm:t>
        <a:bodyPr/>
        <a:lstStyle/>
        <a:p>
          <a:endParaRPr lang="en-US"/>
        </a:p>
      </dgm:t>
    </dgm:pt>
    <dgm:pt modelId="{B766D4D5-CE10-4531-91D3-4A555F6DDFE9}">
      <dgm:prSet/>
      <dgm:spPr/>
      <dgm:t>
        <a:bodyPr/>
        <a:lstStyle/>
        <a:p>
          <a:pPr>
            <a:lnSpc>
              <a:spcPct val="100000"/>
            </a:lnSpc>
          </a:pPr>
          <a:r>
            <a:rPr lang="en-US"/>
            <a:t>Implementation: Iterative development in sprints</a:t>
          </a:r>
        </a:p>
      </dgm:t>
    </dgm:pt>
    <dgm:pt modelId="{E4BC6D19-D8EE-46C0-88CD-836C34F45831}" type="parTrans" cxnId="{A7D379BE-1441-45F6-8B11-0DD53FED88A2}">
      <dgm:prSet/>
      <dgm:spPr/>
      <dgm:t>
        <a:bodyPr/>
        <a:lstStyle/>
        <a:p>
          <a:endParaRPr lang="en-US"/>
        </a:p>
      </dgm:t>
    </dgm:pt>
    <dgm:pt modelId="{101A8E0F-13C2-401D-BA59-D01FA5D432A9}" type="sibTrans" cxnId="{A7D379BE-1441-45F6-8B11-0DD53FED88A2}">
      <dgm:prSet/>
      <dgm:spPr/>
      <dgm:t>
        <a:bodyPr/>
        <a:lstStyle/>
        <a:p>
          <a:endParaRPr lang="en-US"/>
        </a:p>
      </dgm:t>
    </dgm:pt>
    <dgm:pt modelId="{89C8F327-D65D-4D3D-9FBA-3A024CB6810B}">
      <dgm:prSet/>
      <dgm:spPr/>
      <dgm:t>
        <a:bodyPr/>
        <a:lstStyle/>
        <a:p>
          <a:pPr>
            <a:lnSpc>
              <a:spcPct val="100000"/>
            </a:lnSpc>
          </a:pPr>
          <a:r>
            <a:rPr lang="en-US"/>
            <a:t>Testing: Continuous integration and testing</a:t>
          </a:r>
        </a:p>
      </dgm:t>
    </dgm:pt>
    <dgm:pt modelId="{6579FB33-5B81-4325-8C65-AE67BC173A3B}" type="parTrans" cxnId="{7C6D2EEC-CD06-4458-8A10-B675BCBB9B97}">
      <dgm:prSet/>
      <dgm:spPr/>
      <dgm:t>
        <a:bodyPr/>
        <a:lstStyle/>
        <a:p>
          <a:endParaRPr lang="en-US"/>
        </a:p>
      </dgm:t>
    </dgm:pt>
    <dgm:pt modelId="{5DA45A7B-48B4-430C-B8EA-72DC8AA6A52A}" type="sibTrans" cxnId="{7C6D2EEC-CD06-4458-8A10-B675BCBB9B97}">
      <dgm:prSet/>
      <dgm:spPr/>
      <dgm:t>
        <a:bodyPr/>
        <a:lstStyle/>
        <a:p>
          <a:endParaRPr lang="en-US"/>
        </a:p>
      </dgm:t>
    </dgm:pt>
    <dgm:pt modelId="{C6B4AF2D-6122-4C53-93ED-15C941DF8DD3}">
      <dgm:prSet/>
      <dgm:spPr/>
      <dgm:t>
        <a:bodyPr/>
        <a:lstStyle/>
        <a:p>
          <a:pPr>
            <a:lnSpc>
              <a:spcPct val="100000"/>
            </a:lnSpc>
          </a:pPr>
          <a:r>
            <a:rPr lang="en-US"/>
            <a:t>Deployment: Frequent releases</a:t>
          </a:r>
        </a:p>
      </dgm:t>
    </dgm:pt>
    <dgm:pt modelId="{2A3BEBAD-5D14-4775-A413-D23E3B35F1C8}" type="parTrans" cxnId="{392809E1-6DE6-4AD5-825B-F481162D2DBF}">
      <dgm:prSet/>
      <dgm:spPr/>
      <dgm:t>
        <a:bodyPr/>
        <a:lstStyle/>
        <a:p>
          <a:endParaRPr lang="en-US"/>
        </a:p>
      </dgm:t>
    </dgm:pt>
    <dgm:pt modelId="{46C7AC82-B261-4BED-8AF0-DC7830621ABB}" type="sibTrans" cxnId="{392809E1-6DE6-4AD5-825B-F481162D2DBF}">
      <dgm:prSet/>
      <dgm:spPr/>
      <dgm:t>
        <a:bodyPr/>
        <a:lstStyle/>
        <a:p>
          <a:endParaRPr lang="en-US"/>
        </a:p>
      </dgm:t>
    </dgm:pt>
    <dgm:pt modelId="{B5298852-A608-4EC9-8448-DCF68F004F2E}">
      <dgm:prSet/>
      <dgm:spPr/>
      <dgm:t>
        <a:bodyPr/>
        <a:lstStyle/>
        <a:p>
          <a:pPr>
            <a:lnSpc>
              <a:spcPct val="100000"/>
            </a:lnSpc>
          </a:pPr>
          <a:r>
            <a:rPr lang="en-US"/>
            <a:t>Review &amp; Retrospective: Sprint reviews and retrospectives</a:t>
          </a:r>
        </a:p>
      </dgm:t>
    </dgm:pt>
    <dgm:pt modelId="{EEAF0202-92AB-4980-BDD9-4D54DBCD9640}" type="parTrans" cxnId="{BCEC01C6-FDBD-4E58-886B-5930FC9CFC58}">
      <dgm:prSet/>
      <dgm:spPr/>
      <dgm:t>
        <a:bodyPr/>
        <a:lstStyle/>
        <a:p>
          <a:endParaRPr lang="en-US"/>
        </a:p>
      </dgm:t>
    </dgm:pt>
    <dgm:pt modelId="{364CB3CE-2CF0-4B73-AEE4-9F08191FD497}" type="sibTrans" cxnId="{BCEC01C6-FDBD-4E58-886B-5930FC9CFC58}">
      <dgm:prSet/>
      <dgm:spPr/>
      <dgm:t>
        <a:bodyPr/>
        <a:lstStyle/>
        <a:p>
          <a:endParaRPr lang="en-US"/>
        </a:p>
      </dgm:t>
    </dgm:pt>
    <dgm:pt modelId="{FAE330C9-18E6-4724-BE87-BA3A58ECABFD}" type="pres">
      <dgm:prSet presAssocID="{0F50D54C-F6BF-4BB0-86BD-7173F07EDE91}" presName="root" presStyleCnt="0">
        <dgm:presLayoutVars>
          <dgm:dir/>
          <dgm:resizeHandles val="exact"/>
        </dgm:presLayoutVars>
      </dgm:prSet>
      <dgm:spPr/>
    </dgm:pt>
    <dgm:pt modelId="{3333DB7B-7002-4B97-BD03-B5D9B0566789}" type="pres">
      <dgm:prSet presAssocID="{5F4F200F-23C5-4F73-A7E4-D449E9843673}" presName="compNode" presStyleCnt="0"/>
      <dgm:spPr/>
    </dgm:pt>
    <dgm:pt modelId="{AC8C0C46-0E1A-46CB-AA53-49F82213FEAE}" type="pres">
      <dgm:prSet presAssocID="{5F4F200F-23C5-4F73-A7E4-D449E984367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60ACFC5C-F4C1-4294-824A-6A496B4CABAC}" type="pres">
      <dgm:prSet presAssocID="{5F4F200F-23C5-4F73-A7E4-D449E9843673}" presName="spaceRect" presStyleCnt="0"/>
      <dgm:spPr/>
    </dgm:pt>
    <dgm:pt modelId="{48F4486F-6432-4B6E-87B5-CCE807B8007A}" type="pres">
      <dgm:prSet presAssocID="{5F4F200F-23C5-4F73-A7E4-D449E9843673}" presName="textRect" presStyleLbl="revTx" presStyleIdx="0" presStyleCnt="6">
        <dgm:presLayoutVars>
          <dgm:chMax val="1"/>
          <dgm:chPref val="1"/>
        </dgm:presLayoutVars>
      </dgm:prSet>
      <dgm:spPr/>
    </dgm:pt>
    <dgm:pt modelId="{E03FAD4A-55C2-4A4C-A137-DF291A0E5C62}" type="pres">
      <dgm:prSet presAssocID="{EFA1AC06-056D-4C75-98A6-8FC4DA1532E8}" presName="sibTrans" presStyleCnt="0"/>
      <dgm:spPr/>
    </dgm:pt>
    <dgm:pt modelId="{4B558BE7-9ECA-47DC-82A0-B4270FC132BC}" type="pres">
      <dgm:prSet presAssocID="{2FBB2395-0378-49A8-9C59-252ABF6737C8}" presName="compNode" presStyleCnt="0"/>
      <dgm:spPr/>
    </dgm:pt>
    <dgm:pt modelId="{38599847-C5DC-4E54-B5A8-6ABC36C4B679}" type="pres">
      <dgm:prSet presAssocID="{2FBB2395-0378-49A8-9C59-252ABF6737C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A34DE44C-F3B6-47E4-A78D-D186C1A71A49}" type="pres">
      <dgm:prSet presAssocID="{2FBB2395-0378-49A8-9C59-252ABF6737C8}" presName="spaceRect" presStyleCnt="0"/>
      <dgm:spPr/>
    </dgm:pt>
    <dgm:pt modelId="{E09DEDCF-6FAF-4D85-9F70-DC4753094C3B}" type="pres">
      <dgm:prSet presAssocID="{2FBB2395-0378-49A8-9C59-252ABF6737C8}" presName="textRect" presStyleLbl="revTx" presStyleIdx="1" presStyleCnt="6">
        <dgm:presLayoutVars>
          <dgm:chMax val="1"/>
          <dgm:chPref val="1"/>
        </dgm:presLayoutVars>
      </dgm:prSet>
      <dgm:spPr/>
    </dgm:pt>
    <dgm:pt modelId="{B1B44AE2-8107-488F-A65E-C9D180E43DD8}" type="pres">
      <dgm:prSet presAssocID="{49EE54CD-5CDD-41B7-AD1A-D33DA783C18B}" presName="sibTrans" presStyleCnt="0"/>
      <dgm:spPr/>
    </dgm:pt>
    <dgm:pt modelId="{C16765AF-3912-48D0-AE6C-4D838036EEEE}" type="pres">
      <dgm:prSet presAssocID="{B766D4D5-CE10-4531-91D3-4A555F6DDFE9}" presName="compNode" presStyleCnt="0"/>
      <dgm:spPr/>
    </dgm:pt>
    <dgm:pt modelId="{A505CAF9-7DFB-469B-9E86-7B88D2493925}" type="pres">
      <dgm:prSet presAssocID="{B766D4D5-CE10-4531-91D3-4A555F6DDFE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04A0FB8F-E951-42CC-BE20-7DE5D8DFDDAD}" type="pres">
      <dgm:prSet presAssocID="{B766D4D5-CE10-4531-91D3-4A555F6DDFE9}" presName="spaceRect" presStyleCnt="0"/>
      <dgm:spPr/>
    </dgm:pt>
    <dgm:pt modelId="{7282E0D8-37EE-457A-A4D9-A0618F79E669}" type="pres">
      <dgm:prSet presAssocID="{B766D4D5-CE10-4531-91D3-4A555F6DDFE9}" presName="textRect" presStyleLbl="revTx" presStyleIdx="2" presStyleCnt="6">
        <dgm:presLayoutVars>
          <dgm:chMax val="1"/>
          <dgm:chPref val="1"/>
        </dgm:presLayoutVars>
      </dgm:prSet>
      <dgm:spPr/>
    </dgm:pt>
    <dgm:pt modelId="{5E934D73-ACA2-4711-9CBC-8ECEF99FB2FE}" type="pres">
      <dgm:prSet presAssocID="{101A8E0F-13C2-401D-BA59-D01FA5D432A9}" presName="sibTrans" presStyleCnt="0"/>
      <dgm:spPr/>
    </dgm:pt>
    <dgm:pt modelId="{B6C53785-D0F5-418B-A396-D84B659506FE}" type="pres">
      <dgm:prSet presAssocID="{89C8F327-D65D-4D3D-9FBA-3A024CB6810B}" presName="compNode" presStyleCnt="0"/>
      <dgm:spPr/>
    </dgm:pt>
    <dgm:pt modelId="{57715CFD-4984-4F66-93DC-1C3695208C19}" type="pres">
      <dgm:prSet presAssocID="{89C8F327-D65D-4D3D-9FBA-3A024CB6810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A481EA-F127-454D-9C06-07C3589534F8}" type="pres">
      <dgm:prSet presAssocID="{89C8F327-D65D-4D3D-9FBA-3A024CB6810B}" presName="spaceRect" presStyleCnt="0"/>
      <dgm:spPr/>
    </dgm:pt>
    <dgm:pt modelId="{81B697DC-C54B-461E-9CD5-AC899CD609DD}" type="pres">
      <dgm:prSet presAssocID="{89C8F327-D65D-4D3D-9FBA-3A024CB6810B}" presName="textRect" presStyleLbl="revTx" presStyleIdx="3" presStyleCnt="6">
        <dgm:presLayoutVars>
          <dgm:chMax val="1"/>
          <dgm:chPref val="1"/>
        </dgm:presLayoutVars>
      </dgm:prSet>
      <dgm:spPr/>
    </dgm:pt>
    <dgm:pt modelId="{74D3D984-ADA1-4D80-A9DE-45C4287FBDD5}" type="pres">
      <dgm:prSet presAssocID="{5DA45A7B-48B4-430C-B8EA-72DC8AA6A52A}" presName="sibTrans" presStyleCnt="0"/>
      <dgm:spPr/>
    </dgm:pt>
    <dgm:pt modelId="{28C8674A-4279-43E6-BBED-66692EDB8C43}" type="pres">
      <dgm:prSet presAssocID="{C6B4AF2D-6122-4C53-93ED-15C941DF8DD3}" presName="compNode" presStyleCnt="0"/>
      <dgm:spPr/>
    </dgm:pt>
    <dgm:pt modelId="{79AE4581-893D-445A-90F1-592CB8D84882}" type="pres">
      <dgm:prSet presAssocID="{C6B4AF2D-6122-4C53-93ED-15C941DF8DD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n"/>
        </a:ext>
      </dgm:extLst>
    </dgm:pt>
    <dgm:pt modelId="{967BA6D4-C57C-4B13-9D4D-ED5641B6CB66}" type="pres">
      <dgm:prSet presAssocID="{C6B4AF2D-6122-4C53-93ED-15C941DF8DD3}" presName="spaceRect" presStyleCnt="0"/>
      <dgm:spPr/>
    </dgm:pt>
    <dgm:pt modelId="{F3752F13-4936-46FE-9B09-08B92079C5E2}" type="pres">
      <dgm:prSet presAssocID="{C6B4AF2D-6122-4C53-93ED-15C941DF8DD3}" presName="textRect" presStyleLbl="revTx" presStyleIdx="4" presStyleCnt="6">
        <dgm:presLayoutVars>
          <dgm:chMax val="1"/>
          <dgm:chPref val="1"/>
        </dgm:presLayoutVars>
      </dgm:prSet>
      <dgm:spPr/>
    </dgm:pt>
    <dgm:pt modelId="{2A401CD2-36F0-4305-BB93-D71B832ECF79}" type="pres">
      <dgm:prSet presAssocID="{46C7AC82-B261-4BED-8AF0-DC7830621ABB}" presName="sibTrans" presStyleCnt="0"/>
      <dgm:spPr/>
    </dgm:pt>
    <dgm:pt modelId="{17187C89-8516-4EC2-B887-F0D59C4BBD88}" type="pres">
      <dgm:prSet presAssocID="{B5298852-A608-4EC9-8448-DCF68F004F2E}" presName="compNode" presStyleCnt="0"/>
      <dgm:spPr/>
    </dgm:pt>
    <dgm:pt modelId="{47FDAB6C-4617-4516-85B6-24193E8F1686}" type="pres">
      <dgm:prSet presAssocID="{B5298852-A608-4EC9-8448-DCF68F004F2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E55E1CE9-1878-4773-B74C-EA1E9D5432A2}" type="pres">
      <dgm:prSet presAssocID="{B5298852-A608-4EC9-8448-DCF68F004F2E}" presName="spaceRect" presStyleCnt="0"/>
      <dgm:spPr/>
    </dgm:pt>
    <dgm:pt modelId="{741CDA30-317E-4458-B642-319F281C80A1}" type="pres">
      <dgm:prSet presAssocID="{B5298852-A608-4EC9-8448-DCF68F004F2E}" presName="textRect" presStyleLbl="revTx" presStyleIdx="5" presStyleCnt="6">
        <dgm:presLayoutVars>
          <dgm:chMax val="1"/>
          <dgm:chPref val="1"/>
        </dgm:presLayoutVars>
      </dgm:prSet>
      <dgm:spPr/>
    </dgm:pt>
  </dgm:ptLst>
  <dgm:cxnLst>
    <dgm:cxn modelId="{12FD031E-B6A4-4C27-9C51-0B90AF9DF617}" srcId="{0F50D54C-F6BF-4BB0-86BD-7173F07EDE91}" destId="{5F4F200F-23C5-4F73-A7E4-D449E9843673}" srcOrd="0" destOrd="0" parTransId="{B7E40009-F73F-4396-9DF8-54ECDD2B764B}" sibTransId="{EFA1AC06-056D-4C75-98A6-8FC4DA1532E8}"/>
    <dgm:cxn modelId="{CCA8502E-985C-4AA6-87E6-EEA3BF196BBA}" type="presOf" srcId="{C6B4AF2D-6122-4C53-93ED-15C941DF8DD3}" destId="{F3752F13-4936-46FE-9B09-08B92079C5E2}" srcOrd="0" destOrd="0" presId="urn:microsoft.com/office/officeart/2018/2/layout/IconLabelList"/>
    <dgm:cxn modelId="{A276DB61-6A19-42C8-A973-89C35FDD83FF}" type="presOf" srcId="{0F50D54C-F6BF-4BB0-86BD-7173F07EDE91}" destId="{FAE330C9-18E6-4724-BE87-BA3A58ECABFD}" srcOrd="0" destOrd="0" presId="urn:microsoft.com/office/officeart/2018/2/layout/IconLabelList"/>
    <dgm:cxn modelId="{C0037E6A-620D-4EA2-8551-D73E8FA3A3D1}" type="presOf" srcId="{B5298852-A608-4EC9-8448-DCF68F004F2E}" destId="{741CDA30-317E-4458-B642-319F281C80A1}" srcOrd="0" destOrd="0" presId="urn:microsoft.com/office/officeart/2018/2/layout/IconLabelList"/>
    <dgm:cxn modelId="{1113E66E-37B9-4368-9AD7-27F484659BCC}" srcId="{0F50D54C-F6BF-4BB0-86BD-7173F07EDE91}" destId="{2FBB2395-0378-49A8-9C59-252ABF6737C8}" srcOrd="1" destOrd="0" parTransId="{807F694E-048B-47BF-B3F7-C06A76009DE7}" sibTransId="{49EE54CD-5CDD-41B7-AD1A-D33DA783C18B}"/>
    <dgm:cxn modelId="{EEF7B850-A57C-4918-BDE6-01872B9C7E79}" type="presOf" srcId="{5F4F200F-23C5-4F73-A7E4-D449E9843673}" destId="{48F4486F-6432-4B6E-87B5-CCE807B8007A}" srcOrd="0" destOrd="0" presId="urn:microsoft.com/office/officeart/2018/2/layout/IconLabelList"/>
    <dgm:cxn modelId="{1ADA3E58-CFEC-4BAF-9D78-91EADB3C96D9}" type="presOf" srcId="{89C8F327-D65D-4D3D-9FBA-3A024CB6810B}" destId="{81B697DC-C54B-461E-9CD5-AC899CD609DD}" srcOrd="0" destOrd="0" presId="urn:microsoft.com/office/officeart/2018/2/layout/IconLabelList"/>
    <dgm:cxn modelId="{A7D379BE-1441-45F6-8B11-0DD53FED88A2}" srcId="{0F50D54C-F6BF-4BB0-86BD-7173F07EDE91}" destId="{B766D4D5-CE10-4531-91D3-4A555F6DDFE9}" srcOrd="2" destOrd="0" parTransId="{E4BC6D19-D8EE-46C0-88CD-836C34F45831}" sibTransId="{101A8E0F-13C2-401D-BA59-D01FA5D432A9}"/>
    <dgm:cxn modelId="{BCEC01C6-FDBD-4E58-886B-5930FC9CFC58}" srcId="{0F50D54C-F6BF-4BB0-86BD-7173F07EDE91}" destId="{B5298852-A608-4EC9-8448-DCF68F004F2E}" srcOrd="5" destOrd="0" parTransId="{EEAF0202-92AB-4980-BDD9-4D54DBCD9640}" sibTransId="{364CB3CE-2CF0-4B73-AEE4-9F08191FD497}"/>
    <dgm:cxn modelId="{786CE9D8-8EF0-446E-9E84-D2D35741EEF9}" type="presOf" srcId="{B766D4D5-CE10-4531-91D3-4A555F6DDFE9}" destId="{7282E0D8-37EE-457A-A4D9-A0618F79E669}" srcOrd="0" destOrd="0" presId="urn:microsoft.com/office/officeart/2018/2/layout/IconLabelList"/>
    <dgm:cxn modelId="{392809E1-6DE6-4AD5-825B-F481162D2DBF}" srcId="{0F50D54C-F6BF-4BB0-86BD-7173F07EDE91}" destId="{C6B4AF2D-6122-4C53-93ED-15C941DF8DD3}" srcOrd="4" destOrd="0" parTransId="{2A3BEBAD-5D14-4775-A413-D23E3B35F1C8}" sibTransId="{46C7AC82-B261-4BED-8AF0-DC7830621ABB}"/>
    <dgm:cxn modelId="{66A3D0E2-E3C9-43BD-98AD-0433CE23C7B0}" type="presOf" srcId="{2FBB2395-0378-49A8-9C59-252ABF6737C8}" destId="{E09DEDCF-6FAF-4D85-9F70-DC4753094C3B}" srcOrd="0" destOrd="0" presId="urn:microsoft.com/office/officeart/2018/2/layout/IconLabelList"/>
    <dgm:cxn modelId="{7C6D2EEC-CD06-4458-8A10-B675BCBB9B97}" srcId="{0F50D54C-F6BF-4BB0-86BD-7173F07EDE91}" destId="{89C8F327-D65D-4D3D-9FBA-3A024CB6810B}" srcOrd="3" destOrd="0" parTransId="{6579FB33-5B81-4325-8C65-AE67BC173A3B}" sibTransId="{5DA45A7B-48B4-430C-B8EA-72DC8AA6A52A}"/>
    <dgm:cxn modelId="{45ABAE2B-BDAD-4BCE-BE94-B1E8576D8194}" type="presParOf" srcId="{FAE330C9-18E6-4724-BE87-BA3A58ECABFD}" destId="{3333DB7B-7002-4B97-BD03-B5D9B0566789}" srcOrd="0" destOrd="0" presId="urn:microsoft.com/office/officeart/2018/2/layout/IconLabelList"/>
    <dgm:cxn modelId="{1955DCC4-24D9-4369-8698-D5C106547826}" type="presParOf" srcId="{3333DB7B-7002-4B97-BD03-B5D9B0566789}" destId="{AC8C0C46-0E1A-46CB-AA53-49F82213FEAE}" srcOrd="0" destOrd="0" presId="urn:microsoft.com/office/officeart/2018/2/layout/IconLabelList"/>
    <dgm:cxn modelId="{07359208-2B6E-48FF-9BC6-015D58E9CE87}" type="presParOf" srcId="{3333DB7B-7002-4B97-BD03-B5D9B0566789}" destId="{60ACFC5C-F4C1-4294-824A-6A496B4CABAC}" srcOrd="1" destOrd="0" presId="urn:microsoft.com/office/officeart/2018/2/layout/IconLabelList"/>
    <dgm:cxn modelId="{26953C6F-835D-47AA-AF80-4400E24FE059}" type="presParOf" srcId="{3333DB7B-7002-4B97-BD03-B5D9B0566789}" destId="{48F4486F-6432-4B6E-87B5-CCE807B8007A}" srcOrd="2" destOrd="0" presId="urn:microsoft.com/office/officeart/2018/2/layout/IconLabelList"/>
    <dgm:cxn modelId="{CEBE3A7F-130D-4C91-8C34-F20A9792222E}" type="presParOf" srcId="{FAE330C9-18E6-4724-BE87-BA3A58ECABFD}" destId="{E03FAD4A-55C2-4A4C-A137-DF291A0E5C62}" srcOrd="1" destOrd="0" presId="urn:microsoft.com/office/officeart/2018/2/layout/IconLabelList"/>
    <dgm:cxn modelId="{585878CB-C8EF-4D11-91DF-7E615AB5E276}" type="presParOf" srcId="{FAE330C9-18E6-4724-BE87-BA3A58ECABFD}" destId="{4B558BE7-9ECA-47DC-82A0-B4270FC132BC}" srcOrd="2" destOrd="0" presId="urn:microsoft.com/office/officeart/2018/2/layout/IconLabelList"/>
    <dgm:cxn modelId="{A9005F92-B674-487F-95E1-64464AE65EF6}" type="presParOf" srcId="{4B558BE7-9ECA-47DC-82A0-B4270FC132BC}" destId="{38599847-C5DC-4E54-B5A8-6ABC36C4B679}" srcOrd="0" destOrd="0" presId="urn:microsoft.com/office/officeart/2018/2/layout/IconLabelList"/>
    <dgm:cxn modelId="{1923F826-1DCC-4A2F-A46F-3641DBDB14B1}" type="presParOf" srcId="{4B558BE7-9ECA-47DC-82A0-B4270FC132BC}" destId="{A34DE44C-F3B6-47E4-A78D-D186C1A71A49}" srcOrd="1" destOrd="0" presId="urn:microsoft.com/office/officeart/2018/2/layout/IconLabelList"/>
    <dgm:cxn modelId="{A6D4BB55-C38A-4BDB-938F-025C5D1E3119}" type="presParOf" srcId="{4B558BE7-9ECA-47DC-82A0-B4270FC132BC}" destId="{E09DEDCF-6FAF-4D85-9F70-DC4753094C3B}" srcOrd="2" destOrd="0" presId="urn:microsoft.com/office/officeart/2018/2/layout/IconLabelList"/>
    <dgm:cxn modelId="{9EE42DEF-800E-4957-B94E-9FAACC6F0BCB}" type="presParOf" srcId="{FAE330C9-18E6-4724-BE87-BA3A58ECABFD}" destId="{B1B44AE2-8107-488F-A65E-C9D180E43DD8}" srcOrd="3" destOrd="0" presId="urn:microsoft.com/office/officeart/2018/2/layout/IconLabelList"/>
    <dgm:cxn modelId="{73A7BA5F-3EFA-42B6-8600-7B876AEA70D7}" type="presParOf" srcId="{FAE330C9-18E6-4724-BE87-BA3A58ECABFD}" destId="{C16765AF-3912-48D0-AE6C-4D838036EEEE}" srcOrd="4" destOrd="0" presId="urn:microsoft.com/office/officeart/2018/2/layout/IconLabelList"/>
    <dgm:cxn modelId="{0AE01FA0-7F42-4173-8E43-198541B1FD7D}" type="presParOf" srcId="{C16765AF-3912-48D0-AE6C-4D838036EEEE}" destId="{A505CAF9-7DFB-469B-9E86-7B88D2493925}" srcOrd="0" destOrd="0" presId="urn:microsoft.com/office/officeart/2018/2/layout/IconLabelList"/>
    <dgm:cxn modelId="{8D93198E-3141-482A-AEB8-05BEB8A48128}" type="presParOf" srcId="{C16765AF-3912-48D0-AE6C-4D838036EEEE}" destId="{04A0FB8F-E951-42CC-BE20-7DE5D8DFDDAD}" srcOrd="1" destOrd="0" presId="urn:microsoft.com/office/officeart/2018/2/layout/IconLabelList"/>
    <dgm:cxn modelId="{E1D83B9E-6D86-4346-AD1B-B61D43571F76}" type="presParOf" srcId="{C16765AF-3912-48D0-AE6C-4D838036EEEE}" destId="{7282E0D8-37EE-457A-A4D9-A0618F79E669}" srcOrd="2" destOrd="0" presId="urn:microsoft.com/office/officeart/2018/2/layout/IconLabelList"/>
    <dgm:cxn modelId="{5CEF46C8-6BC2-4C10-8A1B-54CD45564038}" type="presParOf" srcId="{FAE330C9-18E6-4724-BE87-BA3A58ECABFD}" destId="{5E934D73-ACA2-4711-9CBC-8ECEF99FB2FE}" srcOrd="5" destOrd="0" presId="urn:microsoft.com/office/officeart/2018/2/layout/IconLabelList"/>
    <dgm:cxn modelId="{8674EAA5-AFC5-42DB-8E72-F445D7937B36}" type="presParOf" srcId="{FAE330C9-18E6-4724-BE87-BA3A58ECABFD}" destId="{B6C53785-D0F5-418B-A396-D84B659506FE}" srcOrd="6" destOrd="0" presId="urn:microsoft.com/office/officeart/2018/2/layout/IconLabelList"/>
    <dgm:cxn modelId="{DAE42B64-199F-44FE-A9A7-48F9D0EEA00D}" type="presParOf" srcId="{B6C53785-D0F5-418B-A396-D84B659506FE}" destId="{57715CFD-4984-4F66-93DC-1C3695208C19}" srcOrd="0" destOrd="0" presId="urn:microsoft.com/office/officeart/2018/2/layout/IconLabelList"/>
    <dgm:cxn modelId="{7EADC94F-3680-4559-B0AF-9C87E5C282B6}" type="presParOf" srcId="{B6C53785-D0F5-418B-A396-D84B659506FE}" destId="{36A481EA-F127-454D-9C06-07C3589534F8}" srcOrd="1" destOrd="0" presId="urn:microsoft.com/office/officeart/2018/2/layout/IconLabelList"/>
    <dgm:cxn modelId="{B197C174-E98A-4B2A-ADFA-E41FFC31A4E3}" type="presParOf" srcId="{B6C53785-D0F5-418B-A396-D84B659506FE}" destId="{81B697DC-C54B-461E-9CD5-AC899CD609DD}" srcOrd="2" destOrd="0" presId="urn:microsoft.com/office/officeart/2018/2/layout/IconLabelList"/>
    <dgm:cxn modelId="{DDB76CF7-68DC-4EAC-BBCC-36F2A35FE8A0}" type="presParOf" srcId="{FAE330C9-18E6-4724-BE87-BA3A58ECABFD}" destId="{74D3D984-ADA1-4D80-A9DE-45C4287FBDD5}" srcOrd="7" destOrd="0" presId="urn:microsoft.com/office/officeart/2018/2/layout/IconLabelList"/>
    <dgm:cxn modelId="{6F814EB1-2957-47FE-9316-248AE7222DD2}" type="presParOf" srcId="{FAE330C9-18E6-4724-BE87-BA3A58ECABFD}" destId="{28C8674A-4279-43E6-BBED-66692EDB8C43}" srcOrd="8" destOrd="0" presId="urn:microsoft.com/office/officeart/2018/2/layout/IconLabelList"/>
    <dgm:cxn modelId="{ACAF1DBC-DBB0-4EF7-BFCA-B4978B4ECD71}" type="presParOf" srcId="{28C8674A-4279-43E6-BBED-66692EDB8C43}" destId="{79AE4581-893D-445A-90F1-592CB8D84882}" srcOrd="0" destOrd="0" presId="urn:microsoft.com/office/officeart/2018/2/layout/IconLabelList"/>
    <dgm:cxn modelId="{4B6ACA61-B94A-4E10-8D74-B7E17A6B7724}" type="presParOf" srcId="{28C8674A-4279-43E6-BBED-66692EDB8C43}" destId="{967BA6D4-C57C-4B13-9D4D-ED5641B6CB66}" srcOrd="1" destOrd="0" presId="urn:microsoft.com/office/officeart/2018/2/layout/IconLabelList"/>
    <dgm:cxn modelId="{FB78279D-19B4-4801-9D8B-CB09E92B975A}" type="presParOf" srcId="{28C8674A-4279-43E6-BBED-66692EDB8C43}" destId="{F3752F13-4936-46FE-9B09-08B92079C5E2}" srcOrd="2" destOrd="0" presId="urn:microsoft.com/office/officeart/2018/2/layout/IconLabelList"/>
    <dgm:cxn modelId="{9414E38E-AE78-4E6C-A5F0-8B8383859ED6}" type="presParOf" srcId="{FAE330C9-18E6-4724-BE87-BA3A58ECABFD}" destId="{2A401CD2-36F0-4305-BB93-D71B832ECF79}" srcOrd="9" destOrd="0" presId="urn:microsoft.com/office/officeart/2018/2/layout/IconLabelList"/>
    <dgm:cxn modelId="{E4F847ED-98EE-484A-8BFC-BD94B684E385}" type="presParOf" srcId="{FAE330C9-18E6-4724-BE87-BA3A58ECABFD}" destId="{17187C89-8516-4EC2-B887-F0D59C4BBD88}" srcOrd="10" destOrd="0" presId="urn:microsoft.com/office/officeart/2018/2/layout/IconLabelList"/>
    <dgm:cxn modelId="{72C7FD3F-6319-439C-9F8D-63660BF88D22}" type="presParOf" srcId="{17187C89-8516-4EC2-B887-F0D59C4BBD88}" destId="{47FDAB6C-4617-4516-85B6-24193E8F1686}" srcOrd="0" destOrd="0" presId="urn:microsoft.com/office/officeart/2018/2/layout/IconLabelList"/>
    <dgm:cxn modelId="{4B3DFDDF-523C-47E4-9DD4-3A15B312A9AF}" type="presParOf" srcId="{17187C89-8516-4EC2-B887-F0D59C4BBD88}" destId="{E55E1CE9-1878-4773-B74C-EA1E9D5432A2}" srcOrd="1" destOrd="0" presId="urn:microsoft.com/office/officeart/2018/2/layout/IconLabelList"/>
    <dgm:cxn modelId="{8D00819C-C9C1-465C-95CB-2CD58AFB66B5}" type="presParOf" srcId="{17187C89-8516-4EC2-B887-F0D59C4BBD88}" destId="{741CDA30-317E-4458-B642-319F281C80A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607695-559A-4D93-81A9-054F3FFE3B7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BDF397-4981-414D-8B16-BFA28926D643}">
      <dgm:prSet/>
      <dgm:spPr/>
      <dgm:t>
        <a:bodyPr/>
        <a:lstStyle/>
        <a:p>
          <a:r>
            <a:rPr lang="en-US"/>
            <a:t>Enables rapid adaptation to changes</a:t>
          </a:r>
        </a:p>
      </dgm:t>
    </dgm:pt>
    <dgm:pt modelId="{E755EA7B-BCF7-4DF7-8D22-054960504D89}" type="parTrans" cxnId="{F1119C91-D241-4792-B22A-F9E671B49E2A}">
      <dgm:prSet/>
      <dgm:spPr/>
      <dgm:t>
        <a:bodyPr/>
        <a:lstStyle/>
        <a:p>
          <a:endParaRPr lang="en-US"/>
        </a:p>
      </dgm:t>
    </dgm:pt>
    <dgm:pt modelId="{9B421ACA-E155-49F9-A02D-72BED481200D}" type="sibTrans" cxnId="{F1119C91-D241-4792-B22A-F9E671B49E2A}">
      <dgm:prSet/>
      <dgm:spPr/>
      <dgm:t>
        <a:bodyPr/>
        <a:lstStyle/>
        <a:p>
          <a:endParaRPr lang="en-US"/>
        </a:p>
      </dgm:t>
    </dgm:pt>
    <dgm:pt modelId="{607CCD7F-49A1-4BDA-9157-B1A9EA1F2572}">
      <dgm:prSet/>
      <dgm:spPr/>
      <dgm:t>
        <a:bodyPr/>
        <a:lstStyle/>
        <a:p>
          <a:r>
            <a:rPr lang="en-US"/>
            <a:t>Promotes continuous feedback and improvement</a:t>
          </a:r>
        </a:p>
      </dgm:t>
    </dgm:pt>
    <dgm:pt modelId="{4C355F5E-7792-4CFD-8073-870672B6C385}" type="parTrans" cxnId="{EC6B4460-5527-4F5C-91B5-A41E7347F1B3}">
      <dgm:prSet/>
      <dgm:spPr/>
      <dgm:t>
        <a:bodyPr/>
        <a:lstStyle/>
        <a:p>
          <a:endParaRPr lang="en-US"/>
        </a:p>
      </dgm:t>
    </dgm:pt>
    <dgm:pt modelId="{DA83F037-40F1-4C24-858A-529D59013912}" type="sibTrans" cxnId="{EC6B4460-5527-4F5C-91B5-A41E7347F1B3}">
      <dgm:prSet/>
      <dgm:spPr/>
      <dgm:t>
        <a:bodyPr/>
        <a:lstStyle/>
        <a:p>
          <a:endParaRPr lang="en-US"/>
        </a:p>
      </dgm:t>
    </dgm:pt>
    <dgm:pt modelId="{01E1FD1B-3F6C-4FA2-9666-29EC80B55845}">
      <dgm:prSet/>
      <dgm:spPr/>
      <dgm:t>
        <a:bodyPr/>
        <a:lstStyle/>
        <a:p>
          <a:r>
            <a:rPr lang="en-US"/>
            <a:t>Ensures regular delivery of working software (Reference: Arias et al., 2018)</a:t>
          </a:r>
        </a:p>
      </dgm:t>
    </dgm:pt>
    <dgm:pt modelId="{1C674453-7D5C-4196-A54F-F9B41E991076}" type="parTrans" cxnId="{C6C1B389-2A32-424C-9CFB-590C8148FB8F}">
      <dgm:prSet/>
      <dgm:spPr/>
      <dgm:t>
        <a:bodyPr/>
        <a:lstStyle/>
        <a:p>
          <a:endParaRPr lang="en-US"/>
        </a:p>
      </dgm:t>
    </dgm:pt>
    <dgm:pt modelId="{747911EE-DD39-4690-A37E-2A647030125F}" type="sibTrans" cxnId="{C6C1B389-2A32-424C-9CFB-590C8148FB8F}">
      <dgm:prSet/>
      <dgm:spPr/>
      <dgm:t>
        <a:bodyPr/>
        <a:lstStyle/>
        <a:p>
          <a:endParaRPr lang="en-US"/>
        </a:p>
      </dgm:t>
    </dgm:pt>
    <dgm:pt modelId="{3F3DBBAA-72E2-4EEB-8316-40EA6E2FDAA0}" type="pres">
      <dgm:prSet presAssocID="{20607695-559A-4D93-81A9-054F3FFE3B75}" presName="root" presStyleCnt="0">
        <dgm:presLayoutVars>
          <dgm:dir/>
          <dgm:resizeHandles val="exact"/>
        </dgm:presLayoutVars>
      </dgm:prSet>
      <dgm:spPr/>
    </dgm:pt>
    <dgm:pt modelId="{1A4B72F0-1F61-4AE0-B936-E740766B2ECE}" type="pres">
      <dgm:prSet presAssocID="{64BDF397-4981-414D-8B16-BFA28926D643}" presName="compNode" presStyleCnt="0"/>
      <dgm:spPr/>
    </dgm:pt>
    <dgm:pt modelId="{B95A3669-3F4D-4759-A2D3-CB75AFDFEE62}" type="pres">
      <dgm:prSet presAssocID="{64BDF397-4981-414D-8B16-BFA28926D643}" presName="bgRect" presStyleLbl="bgShp" presStyleIdx="0" presStyleCnt="3"/>
      <dgm:spPr/>
    </dgm:pt>
    <dgm:pt modelId="{4786C3E6-7F1E-4573-82FC-6090704413A8}" type="pres">
      <dgm:prSet presAssocID="{64BDF397-4981-414D-8B16-BFA28926D6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A84DA8D-E39E-4934-BA67-7766652EE178}" type="pres">
      <dgm:prSet presAssocID="{64BDF397-4981-414D-8B16-BFA28926D643}" presName="spaceRect" presStyleCnt="0"/>
      <dgm:spPr/>
    </dgm:pt>
    <dgm:pt modelId="{9A74CBC2-5E5F-468F-83AE-1E55375BE6B0}" type="pres">
      <dgm:prSet presAssocID="{64BDF397-4981-414D-8B16-BFA28926D643}" presName="parTx" presStyleLbl="revTx" presStyleIdx="0" presStyleCnt="3">
        <dgm:presLayoutVars>
          <dgm:chMax val="0"/>
          <dgm:chPref val="0"/>
        </dgm:presLayoutVars>
      </dgm:prSet>
      <dgm:spPr/>
    </dgm:pt>
    <dgm:pt modelId="{D592EB53-EE51-4D61-8D5F-CAB073D248FE}" type="pres">
      <dgm:prSet presAssocID="{9B421ACA-E155-49F9-A02D-72BED481200D}" presName="sibTrans" presStyleCnt="0"/>
      <dgm:spPr/>
    </dgm:pt>
    <dgm:pt modelId="{9DF68BA4-A6BB-40C2-837D-C0688AF2B7B2}" type="pres">
      <dgm:prSet presAssocID="{607CCD7F-49A1-4BDA-9157-B1A9EA1F2572}" presName="compNode" presStyleCnt="0"/>
      <dgm:spPr/>
    </dgm:pt>
    <dgm:pt modelId="{F2C2FC0F-BF91-4C5D-989B-A81370799F26}" type="pres">
      <dgm:prSet presAssocID="{607CCD7F-49A1-4BDA-9157-B1A9EA1F2572}" presName="bgRect" presStyleLbl="bgShp" presStyleIdx="1" presStyleCnt="3"/>
      <dgm:spPr/>
    </dgm:pt>
    <dgm:pt modelId="{0674BE6D-036F-433B-A025-3A17106DFBA5}" type="pres">
      <dgm:prSet presAssocID="{607CCD7F-49A1-4BDA-9157-B1A9EA1F25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B8BA15C-6573-4E27-BC75-1B63D7A3E115}" type="pres">
      <dgm:prSet presAssocID="{607CCD7F-49A1-4BDA-9157-B1A9EA1F2572}" presName="spaceRect" presStyleCnt="0"/>
      <dgm:spPr/>
    </dgm:pt>
    <dgm:pt modelId="{C3FC3DD4-E10D-4540-9301-FE100873F6B2}" type="pres">
      <dgm:prSet presAssocID="{607CCD7F-49A1-4BDA-9157-B1A9EA1F2572}" presName="parTx" presStyleLbl="revTx" presStyleIdx="1" presStyleCnt="3">
        <dgm:presLayoutVars>
          <dgm:chMax val="0"/>
          <dgm:chPref val="0"/>
        </dgm:presLayoutVars>
      </dgm:prSet>
      <dgm:spPr/>
    </dgm:pt>
    <dgm:pt modelId="{925C4FDA-4B5C-4C51-BF7F-B7042D6FE8A0}" type="pres">
      <dgm:prSet presAssocID="{DA83F037-40F1-4C24-858A-529D59013912}" presName="sibTrans" presStyleCnt="0"/>
      <dgm:spPr/>
    </dgm:pt>
    <dgm:pt modelId="{E02242F2-E9E4-431A-828B-CA117C9EBB1C}" type="pres">
      <dgm:prSet presAssocID="{01E1FD1B-3F6C-4FA2-9666-29EC80B55845}" presName="compNode" presStyleCnt="0"/>
      <dgm:spPr/>
    </dgm:pt>
    <dgm:pt modelId="{2B872FC4-7173-4D56-992A-50196688D76B}" type="pres">
      <dgm:prSet presAssocID="{01E1FD1B-3F6C-4FA2-9666-29EC80B55845}" presName="bgRect" presStyleLbl="bgShp" presStyleIdx="2" presStyleCnt="3"/>
      <dgm:spPr/>
    </dgm:pt>
    <dgm:pt modelId="{9F091635-C052-4C82-ACA6-BFB2C047499C}" type="pres">
      <dgm:prSet presAssocID="{01E1FD1B-3F6C-4FA2-9666-29EC80B558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D4E53069-B511-4F76-9D70-03ABD7CC90BE}" type="pres">
      <dgm:prSet presAssocID="{01E1FD1B-3F6C-4FA2-9666-29EC80B55845}" presName="spaceRect" presStyleCnt="0"/>
      <dgm:spPr/>
    </dgm:pt>
    <dgm:pt modelId="{068BAE86-2317-488C-9073-5BB33720FDC4}" type="pres">
      <dgm:prSet presAssocID="{01E1FD1B-3F6C-4FA2-9666-29EC80B55845}" presName="parTx" presStyleLbl="revTx" presStyleIdx="2" presStyleCnt="3">
        <dgm:presLayoutVars>
          <dgm:chMax val="0"/>
          <dgm:chPref val="0"/>
        </dgm:presLayoutVars>
      </dgm:prSet>
      <dgm:spPr/>
    </dgm:pt>
  </dgm:ptLst>
  <dgm:cxnLst>
    <dgm:cxn modelId="{624C9E01-5F4A-4340-8C55-20F39F602115}" type="presOf" srcId="{20607695-559A-4D93-81A9-054F3FFE3B75}" destId="{3F3DBBAA-72E2-4EEB-8316-40EA6E2FDAA0}" srcOrd="0" destOrd="0" presId="urn:microsoft.com/office/officeart/2018/2/layout/IconVerticalSolidList"/>
    <dgm:cxn modelId="{EC6B4460-5527-4F5C-91B5-A41E7347F1B3}" srcId="{20607695-559A-4D93-81A9-054F3FFE3B75}" destId="{607CCD7F-49A1-4BDA-9157-B1A9EA1F2572}" srcOrd="1" destOrd="0" parTransId="{4C355F5E-7792-4CFD-8073-870672B6C385}" sibTransId="{DA83F037-40F1-4C24-858A-529D59013912}"/>
    <dgm:cxn modelId="{C6C1B389-2A32-424C-9CFB-590C8148FB8F}" srcId="{20607695-559A-4D93-81A9-054F3FFE3B75}" destId="{01E1FD1B-3F6C-4FA2-9666-29EC80B55845}" srcOrd="2" destOrd="0" parTransId="{1C674453-7D5C-4196-A54F-F9B41E991076}" sibTransId="{747911EE-DD39-4690-A37E-2A647030125F}"/>
    <dgm:cxn modelId="{F1119C91-D241-4792-B22A-F9E671B49E2A}" srcId="{20607695-559A-4D93-81A9-054F3FFE3B75}" destId="{64BDF397-4981-414D-8B16-BFA28926D643}" srcOrd="0" destOrd="0" parTransId="{E755EA7B-BCF7-4DF7-8D22-054960504D89}" sibTransId="{9B421ACA-E155-49F9-A02D-72BED481200D}"/>
    <dgm:cxn modelId="{A72D48D0-6D62-4A22-A8C4-BA9E557C65A6}" type="presOf" srcId="{01E1FD1B-3F6C-4FA2-9666-29EC80B55845}" destId="{068BAE86-2317-488C-9073-5BB33720FDC4}" srcOrd="0" destOrd="0" presId="urn:microsoft.com/office/officeart/2018/2/layout/IconVerticalSolidList"/>
    <dgm:cxn modelId="{D1C1B9D6-A20D-47EF-83EA-362C3B61A0BF}" type="presOf" srcId="{607CCD7F-49A1-4BDA-9157-B1A9EA1F2572}" destId="{C3FC3DD4-E10D-4540-9301-FE100873F6B2}" srcOrd="0" destOrd="0" presId="urn:microsoft.com/office/officeart/2018/2/layout/IconVerticalSolidList"/>
    <dgm:cxn modelId="{AA80E5E6-91C8-4A3F-800C-F839733DA13B}" type="presOf" srcId="{64BDF397-4981-414D-8B16-BFA28926D643}" destId="{9A74CBC2-5E5F-468F-83AE-1E55375BE6B0}" srcOrd="0" destOrd="0" presId="urn:microsoft.com/office/officeart/2018/2/layout/IconVerticalSolidList"/>
    <dgm:cxn modelId="{0177571E-40CF-458E-9870-08CCC934DBEE}" type="presParOf" srcId="{3F3DBBAA-72E2-4EEB-8316-40EA6E2FDAA0}" destId="{1A4B72F0-1F61-4AE0-B936-E740766B2ECE}" srcOrd="0" destOrd="0" presId="urn:microsoft.com/office/officeart/2018/2/layout/IconVerticalSolidList"/>
    <dgm:cxn modelId="{51BFC7BD-E305-4100-9A07-9BCA94AEF055}" type="presParOf" srcId="{1A4B72F0-1F61-4AE0-B936-E740766B2ECE}" destId="{B95A3669-3F4D-4759-A2D3-CB75AFDFEE62}" srcOrd="0" destOrd="0" presId="urn:microsoft.com/office/officeart/2018/2/layout/IconVerticalSolidList"/>
    <dgm:cxn modelId="{84DC6D99-C743-46C2-A49A-3352485BF892}" type="presParOf" srcId="{1A4B72F0-1F61-4AE0-B936-E740766B2ECE}" destId="{4786C3E6-7F1E-4573-82FC-6090704413A8}" srcOrd="1" destOrd="0" presId="urn:microsoft.com/office/officeart/2018/2/layout/IconVerticalSolidList"/>
    <dgm:cxn modelId="{7580150B-3ECC-4E22-B582-98DE2A8D1890}" type="presParOf" srcId="{1A4B72F0-1F61-4AE0-B936-E740766B2ECE}" destId="{2A84DA8D-E39E-4934-BA67-7766652EE178}" srcOrd="2" destOrd="0" presId="urn:microsoft.com/office/officeart/2018/2/layout/IconVerticalSolidList"/>
    <dgm:cxn modelId="{D10CB72E-29CE-4C1A-8188-1855A1D9EAAA}" type="presParOf" srcId="{1A4B72F0-1F61-4AE0-B936-E740766B2ECE}" destId="{9A74CBC2-5E5F-468F-83AE-1E55375BE6B0}" srcOrd="3" destOrd="0" presId="urn:microsoft.com/office/officeart/2018/2/layout/IconVerticalSolidList"/>
    <dgm:cxn modelId="{21307FC6-0B8E-4F7F-A358-2FDF8DE5D658}" type="presParOf" srcId="{3F3DBBAA-72E2-4EEB-8316-40EA6E2FDAA0}" destId="{D592EB53-EE51-4D61-8D5F-CAB073D248FE}" srcOrd="1" destOrd="0" presId="urn:microsoft.com/office/officeart/2018/2/layout/IconVerticalSolidList"/>
    <dgm:cxn modelId="{AF55F59C-B312-4449-8EFA-572F5EC6ED8D}" type="presParOf" srcId="{3F3DBBAA-72E2-4EEB-8316-40EA6E2FDAA0}" destId="{9DF68BA4-A6BB-40C2-837D-C0688AF2B7B2}" srcOrd="2" destOrd="0" presId="urn:microsoft.com/office/officeart/2018/2/layout/IconVerticalSolidList"/>
    <dgm:cxn modelId="{E0D77640-C0F1-4D8C-858F-F52C0BC6A967}" type="presParOf" srcId="{9DF68BA4-A6BB-40C2-837D-C0688AF2B7B2}" destId="{F2C2FC0F-BF91-4C5D-989B-A81370799F26}" srcOrd="0" destOrd="0" presId="urn:microsoft.com/office/officeart/2018/2/layout/IconVerticalSolidList"/>
    <dgm:cxn modelId="{38D0BA8D-F133-4CCA-94C5-F8BCB3DB818B}" type="presParOf" srcId="{9DF68BA4-A6BB-40C2-837D-C0688AF2B7B2}" destId="{0674BE6D-036F-433B-A025-3A17106DFBA5}" srcOrd="1" destOrd="0" presId="urn:microsoft.com/office/officeart/2018/2/layout/IconVerticalSolidList"/>
    <dgm:cxn modelId="{C99B7AD9-B418-4D5A-A19E-5828DB36FD97}" type="presParOf" srcId="{9DF68BA4-A6BB-40C2-837D-C0688AF2B7B2}" destId="{7B8BA15C-6573-4E27-BC75-1B63D7A3E115}" srcOrd="2" destOrd="0" presId="urn:microsoft.com/office/officeart/2018/2/layout/IconVerticalSolidList"/>
    <dgm:cxn modelId="{B7B14551-F8C6-4514-BB29-08BDE55630EC}" type="presParOf" srcId="{9DF68BA4-A6BB-40C2-837D-C0688AF2B7B2}" destId="{C3FC3DD4-E10D-4540-9301-FE100873F6B2}" srcOrd="3" destOrd="0" presId="urn:microsoft.com/office/officeart/2018/2/layout/IconVerticalSolidList"/>
    <dgm:cxn modelId="{E8C2092C-0F9A-4AA1-B24A-C426F9F5DE62}" type="presParOf" srcId="{3F3DBBAA-72E2-4EEB-8316-40EA6E2FDAA0}" destId="{925C4FDA-4B5C-4C51-BF7F-B7042D6FE8A0}" srcOrd="3" destOrd="0" presId="urn:microsoft.com/office/officeart/2018/2/layout/IconVerticalSolidList"/>
    <dgm:cxn modelId="{5575BB6F-4DC9-4D42-A5E9-46CDA856B863}" type="presParOf" srcId="{3F3DBBAA-72E2-4EEB-8316-40EA6E2FDAA0}" destId="{E02242F2-E9E4-431A-828B-CA117C9EBB1C}" srcOrd="4" destOrd="0" presId="urn:microsoft.com/office/officeart/2018/2/layout/IconVerticalSolidList"/>
    <dgm:cxn modelId="{3A697215-655E-4658-99D8-ABC0F6B8B872}" type="presParOf" srcId="{E02242F2-E9E4-431A-828B-CA117C9EBB1C}" destId="{2B872FC4-7173-4D56-992A-50196688D76B}" srcOrd="0" destOrd="0" presId="urn:microsoft.com/office/officeart/2018/2/layout/IconVerticalSolidList"/>
    <dgm:cxn modelId="{EC0833CA-9940-4865-829D-04E4D040EEF4}" type="presParOf" srcId="{E02242F2-E9E4-431A-828B-CA117C9EBB1C}" destId="{9F091635-C052-4C82-ACA6-BFB2C047499C}" srcOrd="1" destOrd="0" presId="urn:microsoft.com/office/officeart/2018/2/layout/IconVerticalSolidList"/>
    <dgm:cxn modelId="{5F42C6B7-D210-47BE-8322-4142FBB9EE29}" type="presParOf" srcId="{E02242F2-E9E4-431A-828B-CA117C9EBB1C}" destId="{D4E53069-B511-4F76-9D70-03ABD7CC90BE}" srcOrd="2" destOrd="0" presId="urn:microsoft.com/office/officeart/2018/2/layout/IconVerticalSolidList"/>
    <dgm:cxn modelId="{7B2E2D98-07D2-47EA-BEB1-3E7211248F11}" type="presParOf" srcId="{E02242F2-E9E4-431A-828B-CA117C9EBB1C}" destId="{068BAE86-2317-488C-9073-5BB33720FD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878F7A-2CFE-410B-91A9-D8683BD3DA7B}"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FFEEF9EC-7C65-4ED5-BC87-2E46FC900E5C}">
      <dgm:prSet/>
      <dgm:spPr/>
      <dgm:t>
        <a:bodyPr/>
        <a:lstStyle/>
        <a:p>
          <a:r>
            <a:rPr lang="en-US"/>
            <a:t>Sequential phases: Requirements, Design, Implementation, Verification, Maintenance</a:t>
          </a:r>
        </a:p>
      </dgm:t>
    </dgm:pt>
    <dgm:pt modelId="{49978E24-3BA3-4F89-9550-743843D8E4E5}" type="parTrans" cxnId="{54E839CA-AB1C-47F8-B7BD-41DBA25A2915}">
      <dgm:prSet/>
      <dgm:spPr/>
      <dgm:t>
        <a:bodyPr/>
        <a:lstStyle/>
        <a:p>
          <a:endParaRPr lang="en-US"/>
        </a:p>
      </dgm:t>
    </dgm:pt>
    <dgm:pt modelId="{42456949-3E2A-4C54-8B44-ACE450D04AE8}" type="sibTrans" cxnId="{54E839CA-AB1C-47F8-B7BD-41DBA25A2915}">
      <dgm:prSet/>
      <dgm:spPr/>
      <dgm:t>
        <a:bodyPr/>
        <a:lstStyle/>
        <a:p>
          <a:endParaRPr lang="en-US"/>
        </a:p>
      </dgm:t>
    </dgm:pt>
    <dgm:pt modelId="{779DE99E-3DB2-4BF9-BAD3-6F86BC56778C}">
      <dgm:prSet/>
      <dgm:spPr/>
      <dgm:t>
        <a:bodyPr/>
        <a:lstStyle/>
        <a:p>
          <a:r>
            <a:rPr lang="en-US"/>
            <a:t>Limited flexibility for changes</a:t>
          </a:r>
        </a:p>
      </dgm:t>
    </dgm:pt>
    <dgm:pt modelId="{9D4B157A-ABE7-4861-8E90-5DA642006908}" type="parTrans" cxnId="{A392C14F-91E6-42FE-AE98-2FEAA0132671}">
      <dgm:prSet/>
      <dgm:spPr/>
      <dgm:t>
        <a:bodyPr/>
        <a:lstStyle/>
        <a:p>
          <a:endParaRPr lang="en-US"/>
        </a:p>
      </dgm:t>
    </dgm:pt>
    <dgm:pt modelId="{34E93741-2813-4D45-868D-33F52E156D14}" type="sibTrans" cxnId="{A392C14F-91E6-42FE-AE98-2FEAA0132671}">
      <dgm:prSet/>
      <dgm:spPr/>
      <dgm:t>
        <a:bodyPr/>
        <a:lstStyle/>
        <a:p>
          <a:endParaRPr lang="en-US"/>
        </a:p>
      </dgm:t>
    </dgm:pt>
    <dgm:pt modelId="{6EE79221-6D83-47E1-A76E-0111D164B821}" type="pres">
      <dgm:prSet presAssocID="{8C878F7A-2CFE-410B-91A9-D8683BD3DA7B}" presName="diagram" presStyleCnt="0">
        <dgm:presLayoutVars>
          <dgm:dir/>
          <dgm:resizeHandles val="exact"/>
        </dgm:presLayoutVars>
      </dgm:prSet>
      <dgm:spPr/>
    </dgm:pt>
    <dgm:pt modelId="{15308FB3-CB18-4D58-9134-E3D74FBC8087}" type="pres">
      <dgm:prSet presAssocID="{FFEEF9EC-7C65-4ED5-BC87-2E46FC900E5C}" presName="arrow" presStyleLbl="node1" presStyleIdx="0" presStyleCnt="2">
        <dgm:presLayoutVars>
          <dgm:bulletEnabled val="1"/>
        </dgm:presLayoutVars>
      </dgm:prSet>
      <dgm:spPr/>
    </dgm:pt>
    <dgm:pt modelId="{E99660D6-9C5F-4E70-94B5-7EEE43A6F7E1}" type="pres">
      <dgm:prSet presAssocID="{779DE99E-3DB2-4BF9-BAD3-6F86BC56778C}" presName="arrow" presStyleLbl="node1" presStyleIdx="1" presStyleCnt="2">
        <dgm:presLayoutVars>
          <dgm:bulletEnabled val="1"/>
        </dgm:presLayoutVars>
      </dgm:prSet>
      <dgm:spPr/>
    </dgm:pt>
  </dgm:ptLst>
  <dgm:cxnLst>
    <dgm:cxn modelId="{A392C14F-91E6-42FE-AE98-2FEAA0132671}" srcId="{8C878F7A-2CFE-410B-91A9-D8683BD3DA7B}" destId="{779DE99E-3DB2-4BF9-BAD3-6F86BC56778C}" srcOrd="1" destOrd="0" parTransId="{9D4B157A-ABE7-4861-8E90-5DA642006908}" sibTransId="{34E93741-2813-4D45-868D-33F52E156D14}"/>
    <dgm:cxn modelId="{0CDC9776-B1D9-475A-9923-1F94F9B98641}" type="presOf" srcId="{8C878F7A-2CFE-410B-91A9-D8683BD3DA7B}" destId="{6EE79221-6D83-47E1-A76E-0111D164B821}" srcOrd="0" destOrd="0" presId="urn:microsoft.com/office/officeart/2005/8/layout/arrow5"/>
    <dgm:cxn modelId="{EE528CB1-A496-4C4C-B5E8-F3E7202E0339}" type="presOf" srcId="{779DE99E-3DB2-4BF9-BAD3-6F86BC56778C}" destId="{E99660D6-9C5F-4E70-94B5-7EEE43A6F7E1}" srcOrd="0" destOrd="0" presId="urn:microsoft.com/office/officeart/2005/8/layout/arrow5"/>
    <dgm:cxn modelId="{54E839CA-AB1C-47F8-B7BD-41DBA25A2915}" srcId="{8C878F7A-2CFE-410B-91A9-D8683BD3DA7B}" destId="{FFEEF9EC-7C65-4ED5-BC87-2E46FC900E5C}" srcOrd="0" destOrd="0" parTransId="{49978E24-3BA3-4F89-9550-743843D8E4E5}" sibTransId="{42456949-3E2A-4C54-8B44-ACE450D04AE8}"/>
    <dgm:cxn modelId="{5C9557D5-BACE-4303-B83F-18F1872D942D}" type="presOf" srcId="{FFEEF9EC-7C65-4ED5-BC87-2E46FC900E5C}" destId="{15308FB3-CB18-4D58-9134-E3D74FBC8087}" srcOrd="0" destOrd="0" presId="urn:microsoft.com/office/officeart/2005/8/layout/arrow5"/>
    <dgm:cxn modelId="{B912B7C0-3EC3-459D-A531-7DCCC7FEEE73}" type="presParOf" srcId="{6EE79221-6D83-47E1-A76E-0111D164B821}" destId="{15308FB3-CB18-4D58-9134-E3D74FBC8087}" srcOrd="0" destOrd="0" presId="urn:microsoft.com/office/officeart/2005/8/layout/arrow5"/>
    <dgm:cxn modelId="{EC0CD563-516D-48E8-8E7D-6B9A3903A307}" type="presParOf" srcId="{6EE79221-6D83-47E1-A76E-0111D164B821}" destId="{E99660D6-9C5F-4E70-94B5-7EEE43A6F7E1}"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58D7D6-B858-430C-9397-A81FD75C818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548B10D-C6E3-49EE-8B61-9B3065C78FEC}">
      <dgm:prSet/>
      <dgm:spPr/>
      <dgm:t>
        <a:bodyPr/>
        <a:lstStyle/>
        <a:p>
          <a:r>
            <a:rPr lang="en-US"/>
            <a:t>Factors to consider:</a:t>
          </a:r>
        </a:p>
      </dgm:t>
    </dgm:pt>
    <dgm:pt modelId="{8F58C501-DD73-4E97-AFDF-3EF4475AE65A}" type="parTrans" cxnId="{FF97D755-0B28-471C-93B3-78B2C798E717}">
      <dgm:prSet/>
      <dgm:spPr/>
      <dgm:t>
        <a:bodyPr/>
        <a:lstStyle/>
        <a:p>
          <a:endParaRPr lang="en-US"/>
        </a:p>
      </dgm:t>
    </dgm:pt>
    <dgm:pt modelId="{951F998F-E50E-46F8-B56F-5523DB16D319}" type="sibTrans" cxnId="{FF97D755-0B28-471C-93B3-78B2C798E717}">
      <dgm:prSet/>
      <dgm:spPr/>
      <dgm:t>
        <a:bodyPr/>
        <a:lstStyle/>
        <a:p>
          <a:endParaRPr lang="en-US"/>
        </a:p>
      </dgm:t>
    </dgm:pt>
    <dgm:pt modelId="{4AA18461-4D9E-4C80-ACCB-7DA5A202440C}">
      <dgm:prSet/>
      <dgm:spPr/>
      <dgm:t>
        <a:bodyPr/>
        <a:lstStyle/>
        <a:p>
          <a:r>
            <a:rPr lang="en-US"/>
            <a:t>Project complexity and uncertainty</a:t>
          </a:r>
        </a:p>
      </dgm:t>
    </dgm:pt>
    <dgm:pt modelId="{10AD0223-C63E-47B4-8934-5DEAE3514B0A}" type="parTrans" cxnId="{F040E373-74D2-4C5F-98FD-16E643FA0E3D}">
      <dgm:prSet/>
      <dgm:spPr/>
      <dgm:t>
        <a:bodyPr/>
        <a:lstStyle/>
        <a:p>
          <a:endParaRPr lang="en-US"/>
        </a:p>
      </dgm:t>
    </dgm:pt>
    <dgm:pt modelId="{48EBBF5F-B45F-4A3B-B219-8BF2149EE702}" type="sibTrans" cxnId="{F040E373-74D2-4C5F-98FD-16E643FA0E3D}">
      <dgm:prSet/>
      <dgm:spPr/>
      <dgm:t>
        <a:bodyPr/>
        <a:lstStyle/>
        <a:p>
          <a:endParaRPr lang="en-US"/>
        </a:p>
      </dgm:t>
    </dgm:pt>
    <dgm:pt modelId="{B8804D84-3DE5-4F09-9F62-041F779C0A4A}">
      <dgm:prSet/>
      <dgm:spPr/>
      <dgm:t>
        <a:bodyPr/>
        <a:lstStyle/>
        <a:p>
          <a:r>
            <a:rPr lang="en-US"/>
            <a:t>Client involvement and feedback frequency</a:t>
          </a:r>
        </a:p>
      </dgm:t>
    </dgm:pt>
    <dgm:pt modelId="{6BDCAA34-312F-40DC-8163-E521A632A272}" type="parTrans" cxnId="{4A4330A9-0052-4F01-B2F3-0435EB6BF331}">
      <dgm:prSet/>
      <dgm:spPr/>
      <dgm:t>
        <a:bodyPr/>
        <a:lstStyle/>
        <a:p>
          <a:endParaRPr lang="en-US"/>
        </a:p>
      </dgm:t>
    </dgm:pt>
    <dgm:pt modelId="{07600352-30FD-41EE-B770-6872A2A4425D}" type="sibTrans" cxnId="{4A4330A9-0052-4F01-B2F3-0435EB6BF331}">
      <dgm:prSet/>
      <dgm:spPr/>
      <dgm:t>
        <a:bodyPr/>
        <a:lstStyle/>
        <a:p>
          <a:endParaRPr lang="en-US"/>
        </a:p>
      </dgm:t>
    </dgm:pt>
    <dgm:pt modelId="{F566BB79-5FFC-4DB5-A4D1-C49D7388C2F8}">
      <dgm:prSet/>
      <dgm:spPr/>
      <dgm:t>
        <a:bodyPr/>
        <a:lstStyle/>
        <a:p>
          <a:r>
            <a:rPr lang="en-US"/>
            <a:t>Team size and distribution</a:t>
          </a:r>
        </a:p>
      </dgm:t>
    </dgm:pt>
    <dgm:pt modelId="{7CCA34A5-A06A-4739-ACD5-E67615EFDB52}" type="parTrans" cxnId="{3123DC86-DF16-49B5-8980-753D837FAB54}">
      <dgm:prSet/>
      <dgm:spPr/>
      <dgm:t>
        <a:bodyPr/>
        <a:lstStyle/>
        <a:p>
          <a:endParaRPr lang="en-US"/>
        </a:p>
      </dgm:t>
    </dgm:pt>
    <dgm:pt modelId="{2788208D-D427-4556-B9BD-80DF25827DA0}" type="sibTrans" cxnId="{3123DC86-DF16-49B5-8980-753D837FAB54}">
      <dgm:prSet/>
      <dgm:spPr/>
      <dgm:t>
        <a:bodyPr/>
        <a:lstStyle/>
        <a:p>
          <a:endParaRPr lang="en-US"/>
        </a:p>
      </dgm:t>
    </dgm:pt>
    <dgm:pt modelId="{7573B1C1-9C94-48AC-8FC7-66FA7527974B}">
      <dgm:prSet/>
      <dgm:spPr/>
      <dgm:t>
        <a:bodyPr/>
        <a:lstStyle/>
        <a:p>
          <a:r>
            <a:rPr lang="en-US"/>
            <a:t>Time-to-market requirements</a:t>
          </a:r>
        </a:p>
      </dgm:t>
    </dgm:pt>
    <dgm:pt modelId="{5D2611EF-48F5-4914-8613-82E09A602753}" type="parTrans" cxnId="{BC2BD563-6DFD-4315-989B-5F4F1C02EB3B}">
      <dgm:prSet/>
      <dgm:spPr/>
      <dgm:t>
        <a:bodyPr/>
        <a:lstStyle/>
        <a:p>
          <a:endParaRPr lang="en-US"/>
        </a:p>
      </dgm:t>
    </dgm:pt>
    <dgm:pt modelId="{C0F97BC2-9039-4A39-9935-6E30AD5D3873}" type="sibTrans" cxnId="{BC2BD563-6DFD-4315-989B-5F4F1C02EB3B}">
      <dgm:prSet/>
      <dgm:spPr/>
      <dgm:t>
        <a:bodyPr/>
        <a:lstStyle/>
        <a:p>
          <a:endParaRPr lang="en-US"/>
        </a:p>
      </dgm:t>
    </dgm:pt>
    <dgm:pt modelId="{935BDE98-C6C8-4DA2-A84F-8F842D12D37C}">
      <dgm:prSet/>
      <dgm:spPr/>
      <dgm:t>
        <a:bodyPr/>
        <a:lstStyle/>
        <a:p>
          <a:r>
            <a:rPr lang="en-US"/>
            <a:t>Budget flexibility</a:t>
          </a:r>
        </a:p>
      </dgm:t>
    </dgm:pt>
    <dgm:pt modelId="{B74AF548-A1CD-43DC-8002-12E8E994CE03}" type="parTrans" cxnId="{6EC22F94-9C14-4DB5-9F53-C5E487C54E10}">
      <dgm:prSet/>
      <dgm:spPr/>
      <dgm:t>
        <a:bodyPr/>
        <a:lstStyle/>
        <a:p>
          <a:endParaRPr lang="en-US"/>
        </a:p>
      </dgm:t>
    </dgm:pt>
    <dgm:pt modelId="{1ED8367E-216F-4131-AE6C-EDA321B2F0A4}" type="sibTrans" cxnId="{6EC22F94-9C14-4DB5-9F53-C5E487C54E10}">
      <dgm:prSet/>
      <dgm:spPr/>
      <dgm:t>
        <a:bodyPr/>
        <a:lstStyle/>
        <a:p>
          <a:endParaRPr lang="en-US"/>
        </a:p>
      </dgm:t>
    </dgm:pt>
    <dgm:pt modelId="{D7794FC2-8E2E-4058-8258-043D874D0DAC}" type="pres">
      <dgm:prSet presAssocID="{B758D7D6-B858-430C-9397-A81FD75C818D}" presName="Name0" presStyleCnt="0">
        <dgm:presLayoutVars>
          <dgm:dir/>
          <dgm:animLvl val="lvl"/>
          <dgm:resizeHandles val="exact"/>
        </dgm:presLayoutVars>
      </dgm:prSet>
      <dgm:spPr/>
    </dgm:pt>
    <dgm:pt modelId="{99B3BFD8-1524-4F3B-BC2E-8A9847335CDF}" type="pres">
      <dgm:prSet presAssocID="{D548B10D-C6E3-49EE-8B61-9B3065C78FEC}" presName="linNode" presStyleCnt="0"/>
      <dgm:spPr/>
    </dgm:pt>
    <dgm:pt modelId="{395B7971-36CF-4AF9-9BA0-8C31CFFE72F8}" type="pres">
      <dgm:prSet presAssocID="{D548B10D-C6E3-49EE-8B61-9B3065C78FEC}" presName="parentText" presStyleLbl="node1" presStyleIdx="0" presStyleCnt="1">
        <dgm:presLayoutVars>
          <dgm:chMax val="1"/>
          <dgm:bulletEnabled val="1"/>
        </dgm:presLayoutVars>
      </dgm:prSet>
      <dgm:spPr/>
    </dgm:pt>
    <dgm:pt modelId="{CE76AB95-9317-4FA3-9B0E-8EAB85C12EB6}" type="pres">
      <dgm:prSet presAssocID="{D548B10D-C6E3-49EE-8B61-9B3065C78FEC}" presName="descendantText" presStyleLbl="alignAccFollowNode1" presStyleIdx="0" presStyleCnt="1">
        <dgm:presLayoutVars>
          <dgm:bulletEnabled val="1"/>
        </dgm:presLayoutVars>
      </dgm:prSet>
      <dgm:spPr/>
    </dgm:pt>
  </dgm:ptLst>
  <dgm:cxnLst>
    <dgm:cxn modelId="{0A9C1A1F-5A8C-4B23-AAEE-30A93414F6DE}" type="presOf" srcId="{935BDE98-C6C8-4DA2-A84F-8F842D12D37C}" destId="{CE76AB95-9317-4FA3-9B0E-8EAB85C12EB6}" srcOrd="0" destOrd="4" presId="urn:microsoft.com/office/officeart/2005/8/layout/vList5"/>
    <dgm:cxn modelId="{BC2BD563-6DFD-4315-989B-5F4F1C02EB3B}" srcId="{D548B10D-C6E3-49EE-8B61-9B3065C78FEC}" destId="{7573B1C1-9C94-48AC-8FC7-66FA7527974B}" srcOrd="3" destOrd="0" parTransId="{5D2611EF-48F5-4914-8613-82E09A602753}" sibTransId="{C0F97BC2-9039-4A39-9935-6E30AD5D3873}"/>
    <dgm:cxn modelId="{18242F46-11DA-4D3A-AF2D-3EB4BEAF4ED9}" type="presOf" srcId="{B8804D84-3DE5-4F09-9F62-041F779C0A4A}" destId="{CE76AB95-9317-4FA3-9B0E-8EAB85C12EB6}" srcOrd="0" destOrd="1" presId="urn:microsoft.com/office/officeart/2005/8/layout/vList5"/>
    <dgm:cxn modelId="{DE8CCF66-193A-4691-8866-BA593BA58D1E}" type="presOf" srcId="{D548B10D-C6E3-49EE-8B61-9B3065C78FEC}" destId="{395B7971-36CF-4AF9-9BA0-8C31CFFE72F8}" srcOrd="0" destOrd="0" presId="urn:microsoft.com/office/officeart/2005/8/layout/vList5"/>
    <dgm:cxn modelId="{F040E373-74D2-4C5F-98FD-16E643FA0E3D}" srcId="{D548B10D-C6E3-49EE-8B61-9B3065C78FEC}" destId="{4AA18461-4D9E-4C80-ACCB-7DA5A202440C}" srcOrd="0" destOrd="0" parTransId="{10AD0223-C63E-47B4-8934-5DEAE3514B0A}" sibTransId="{48EBBF5F-B45F-4A3B-B219-8BF2149EE702}"/>
    <dgm:cxn modelId="{FF97D755-0B28-471C-93B3-78B2C798E717}" srcId="{B758D7D6-B858-430C-9397-A81FD75C818D}" destId="{D548B10D-C6E3-49EE-8B61-9B3065C78FEC}" srcOrd="0" destOrd="0" parTransId="{8F58C501-DD73-4E97-AFDF-3EF4475AE65A}" sibTransId="{951F998F-E50E-46F8-B56F-5523DB16D319}"/>
    <dgm:cxn modelId="{F58BFB55-6148-4591-B02D-D6B62F1E3165}" type="presOf" srcId="{B758D7D6-B858-430C-9397-A81FD75C818D}" destId="{D7794FC2-8E2E-4058-8258-043D874D0DAC}" srcOrd="0" destOrd="0" presId="urn:microsoft.com/office/officeart/2005/8/layout/vList5"/>
    <dgm:cxn modelId="{3123DC86-DF16-49B5-8980-753D837FAB54}" srcId="{D548B10D-C6E3-49EE-8B61-9B3065C78FEC}" destId="{F566BB79-5FFC-4DB5-A4D1-C49D7388C2F8}" srcOrd="2" destOrd="0" parTransId="{7CCA34A5-A06A-4739-ACD5-E67615EFDB52}" sibTransId="{2788208D-D427-4556-B9BD-80DF25827DA0}"/>
    <dgm:cxn modelId="{6EC22F94-9C14-4DB5-9F53-C5E487C54E10}" srcId="{D548B10D-C6E3-49EE-8B61-9B3065C78FEC}" destId="{935BDE98-C6C8-4DA2-A84F-8F842D12D37C}" srcOrd="4" destOrd="0" parTransId="{B74AF548-A1CD-43DC-8002-12E8E994CE03}" sibTransId="{1ED8367E-216F-4131-AE6C-EDA321B2F0A4}"/>
    <dgm:cxn modelId="{4A4330A9-0052-4F01-B2F3-0435EB6BF331}" srcId="{D548B10D-C6E3-49EE-8B61-9B3065C78FEC}" destId="{B8804D84-3DE5-4F09-9F62-041F779C0A4A}" srcOrd="1" destOrd="0" parTransId="{6BDCAA34-312F-40DC-8163-E521A632A272}" sibTransId="{07600352-30FD-41EE-B770-6872A2A4425D}"/>
    <dgm:cxn modelId="{AE04AEAC-EF67-4046-BD29-8D1AF8E771F2}" type="presOf" srcId="{F566BB79-5FFC-4DB5-A4D1-C49D7388C2F8}" destId="{CE76AB95-9317-4FA3-9B0E-8EAB85C12EB6}" srcOrd="0" destOrd="2" presId="urn:microsoft.com/office/officeart/2005/8/layout/vList5"/>
    <dgm:cxn modelId="{A3AC9FE2-D73A-4B88-9091-F31C5FA86928}" type="presOf" srcId="{4AA18461-4D9E-4C80-ACCB-7DA5A202440C}" destId="{CE76AB95-9317-4FA3-9B0E-8EAB85C12EB6}" srcOrd="0" destOrd="0" presId="urn:microsoft.com/office/officeart/2005/8/layout/vList5"/>
    <dgm:cxn modelId="{491399F2-CA9B-4F2F-9F3E-DC1493043887}" type="presOf" srcId="{7573B1C1-9C94-48AC-8FC7-66FA7527974B}" destId="{CE76AB95-9317-4FA3-9B0E-8EAB85C12EB6}" srcOrd="0" destOrd="3" presId="urn:microsoft.com/office/officeart/2005/8/layout/vList5"/>
    <dgm:cxn modelId="{0580838A-C28F-4CBE-89A7-DEDB5C0E59FD}" type="presParOf" srcId="{D7794FC2-8E2E-4058-8258-043D874D0DAC}" destId="{99B3BFD8-1524-4F3B-BC2E-8A9847335CDF}" srcOrd="0" destOrd="0" presId="urn:microsoft.com/office/officeart/2005/8/layout/vList5"/>
    <dgm:cxn modelId="{B8C81288-5DA5-4202-AD95-FBE86CE07346}" type="presParOf" srcId="{99B3BFD8-1524-4F3B-BC2E-8A9847335CDF}" destId="{395B7971-36CF-4AF9-9BA0-8C31CFFE72F8}" srcOrd="0" destOrd="0" presId="urn:microsoft.com/office/officeart/2005/8/layout/vList5"/>
    <dgm:cxn modelId="{F470F0FE-38C7-4531-B57E-DE7398FF64FC}" type="presParOf" srcId="{99B3BFD8-1524-4F3B-BC2E-8A9847335CDF}" destId="{CE76AB95-9317-4FA3-9B0E-8EAB85C12EB6}"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6EABE9-E6F3-494A-B6B2-8C1A713627A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22625B4-E535-4B02-9F62-70BB3AD0C786}">
      <dgm:prSet/>
      <dgm:spPr/>
      <dgm:t>
        <a:bodyPr/>
        <a:lstStyle/>
        <a:p>
          <a:pPr>
            <a:lnSpc>
              <a:spcPct val="100000"/>
            </a:lnSpc>
          </a:pPr>
          <a:r>
            <a:rPr lang="en-US"/>
            <a:t>Quick adaptation to new requirements (e.g., detox/wellness features)</a:t>
          </a:r>
        </a:p>
      </dgm:t>
    </dgm:pt>
    <dgm:pt modelId="{5113234D-3C0A-46F2-9C6D-C103A7719E38}" type="parTrans" cxnId="{4DA7C5F8-15AB-4E22-9B7A-E4514B4DCD6B}">
      <dgm:prSet/>
      <dgm:spPr/>
      <dgm:t>
        <a:bodyPr/>
        <a:lstStyle/>
        <a:p>
          <a:endParaRPr lang="en-US"/>
        </a:p>
      </dgm:t>
    </dgm:pt>
    <dgm:pt modelId="{DEF692CB-2751-4A3C-94C9-47515AB9EBE8}" type="sibTrans" cxnId="{4DA7C5F8-15AB-4E22-9B7A-E4514B4DCD6B}">
      <dgm:prSet/>
      <dgm:spPr/>
      <dgm:t>
        <a:bodyPr/>
        <a:lstStyle/>
        <a:p>
          <a:endParaRPr lang="en-US"/>
        </a:p>
      </dgm:t>
    </dgm:pt>
    <dgm:pt modelId="{29F9AA41-B38A-4AE8-A667-847E5AD91FF2}">
      <dgm:prSet/>
      <dgm:spPr/>
      <dgm:t>
        <a:bodyPr/>
        <a:lstStyle/>
        <a:p>
          <a:pPr>
            <a:lnSpc>
              <a:spcPct val="100000"/>
            </a:lnSpc>
          </a:pPr>
          <a:r>
            <a:rPr lang="en-US"/>
            <a:t>Continuous user feedback integration</a:t>
          </a:r>
        </a:p>
      </dgm:t>
    </dgm:pt>
    <dgm:pt modelId="{9D7C1D3B-25A5-4D79-B08A-96C89D70696B}" type="parTrans" cxnId="{376C15D4-D80A-435D-81B2-85E775BD1810}">
      <dgm:prSet/>
      <dgm:spPr/>
      <dgm:t>
        <a:bodyPr/>
        <a:lstStyle/>
        <a:p>
          <a:endParaRPr lang="en-US"/>
        </a:p>
      </dgm:t>
    </dgm:pt>
    <dgm:pt modelId="{95024464-2A10-4C1E-9350-8030708926DD}" type="sibTrans" cxnId="{376C15D4-D80A-435D-81B2-85E775BD1810}">
      <dgm:prSet/>
      <dgm:spPr/>
      <dgm:t>
        <a:bodyPr/>
        <a:lstStyle/>
        <a:p>
          <a:endParaRPr lang="en-US"/>
        </a:p>
      </dgm:t>
    </dgm:pt>
    <dgm:pt modelId="{220565DE-C7B3-4C2F-AEC7-89AFC5424A32}">
      <dgm:prSet/>
      <dgm:spPr/>
      <dgm:t>
        <a:bodyPr/>
        <a:lstStyle/>
        <a:p>
          <a:pPr>
            <a:lnSpc>
              <a:spcPct val="100000"/>
            </a:lnSpc>
          </a:pPr>
          <a:r>
            <a:rPr lang="en-US"/>
            <a:t>Efficient handling of the list-to-slideshow interface change (Reference: My Module 5 Journal entry)</a:t>
          </a:r>
        </a:p>
      </dgm:t>
    </dgm:pt>
    <dgm:pt modelId="{735E056C-5083-49FE-A757-20C4AC96C598}" type="parTrans" cxnId="{6EC04AA9-7BD9-465E-9EB6-DD794AF17C75}">
      <dgm:prSet/>
      <dgm:spPr/>
      <dgm:t>
        <a:bodyPr/>
        <a:lstStyle/>
        <a:p>
          <a:endParaRPr lang="en-US"/>
        </a:p>
      </dgm:t>
    </dgm:pt>
    <dgm:pt modelId="{D23EB77F-BD10-4270-B01F-BF2DE9A28D41}" type="sibTrans" cxnId="{6EC04AA9-7BD9-465E-9EB6-DD794AF17C75}">
      <dgm:prSet/>
      <dgm:spPr/>
      <dgm:t>
        <a:bodyPr/>
        <a:lstStyle/>
        <a:p>
          <a:endParaRPr lang="en-US"/>
        </a:p>
      </dgm:t>
    </dgm:pt>
    <dgm:pt modelId="{1B7FF142-A94F-4AA6-B8D7-2B4DB19DB445}" type="pres">
      <dgm:prSet presAssocID="{F76EABE9-E6F3-494A-B6B2-8C1A713627AD}" presName="root" presStyleCnt="0">
        <dgm:presLayoutVars>
          <dgm:dir/>
          <dgm:resizeHandles val="exact"/>
        </dgm:presLayoutVars>
      </dgm:prSet>
      <dgm:spPr/>
    </dgm:pt>
    <dgm:pt modelId="{5FB1D0C8-94A2-4C1D-91A5-BB203CB42992}" type="pres">
      <dgm:prSet presAssocID="{022625B4-E535-4B02-9F62-70BB3AD0C786}" presName="compNode" presStyleCnt="0"/>
      <dgm:spPr/>
    </dgm:pt>
    <dgm:pt modelId="{722E331B-B5CC-44C3-B049-DCEB577897F8}" type="pres">
      <dgm:prSet presAssocID="{022625B4-E535-4B02-9F62-70BB3AD0C7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ycle with People"/>
        </a:ext>
      </dgm:extLst>
    </dgm:pt>
    <dgm:pt modelId="{7E0F43EA-F91E-41BB-825A-D5A0D6DBEC02}" type="pres">
      <dgm:prSet presAssocID="{022625B4-E535-4B02-9F62-70BB3AD0C786}" presName="spaceRect" presStyleCnt="0"/>
      <dgm:spPr/>
    </dgm:pt>
    <dgm:pt modelId="{6A438BE3-F9F0-4DA9-A67F-1DF31BA6C121}" type="pres">
      <dgm:prSet presAssocID="{022625B4-E535-4B02-9F62-70BB3AD0C786}" presName="textRect" presStyleLbl="revTx" presStyleIdx="0" presStyleCnt="3">
        <dgm:presLayoutVars>
          <dgm:chMax val="1"/>
          <dgm:chPref val="1"/>
        </dgm:presLayoutVars>
      </dgm:prSet>
      <dgm:spPr/>
    </dgm:pt>
    <dgm:pt modelId="{05638E9D-B684-4814-96A3-31A614862DBD}" type="pres">
      <dgm:prSet presAssocID="{DEF692CB-2751-4A3C-94C9-47515AB9EBE8}" presName="sibTrans" presStyleCnt="0"/>
      <dgm:spPr/>
    </dgm:pt>
    <dgm:pt modelId="{2797E638-0918-4971-88F9-27C781D081F3}" type="pres">
      <dgm:prSet presAssocID="{29F9AA41-B38A-4AE8-A667-847E5AD91FF2}" presName="compNode" presStyleCnt="0"/>
      <dgm:spPr/>
    </dgm:pt>
    <dgm:pt modelId="{C013DD57-F7EA-4F66-AA2B-18AA22675895}" type="pres">
      <dgm:prSet presAssocID="{29F9AA41-B38A-4AE8-A667-847E5AD91F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E577D597-2AD7-4AE2-8DF8-2D28BB09A0D3}" type="pres">
      <dgm:prSet presAssocID="{29F9AA41-B38A-4AE8-A667-847E5AD91FF2}" presName="spaceRect" presStyleCnt="0"/>
      <dgm:spPr/>
    </dgm:pt>
    <dgm:pt modelId="{6BA2C2EE-99A9-4BC7-8BEB-30A74104370B}" type="pres">
      <dgm:prSet presAssocID="{29F9AA41-B38A-4AE8-A667-847E5AD91FF2}" presName="textRect" presStyleLbl="revTx" presStyleIdx="1" presStyleCnt="3">
        <dgm:presLayoutVars>
          <dgm:chMax val="1"/>
          <dgm:chPref val="1"/>
        </dgm:presLayoutVars>
      </dgm:prSet>
      <dgm:spPr/>
    </dgm:pt>
    <dgm:pt modelId="{80B5404A-D5C3-478C-9BAD-E6394A254AF0}" type="pres">
      <dgm:prSet presAssocID="{95024464-2A10-4C1E-9350-8030708926DD}" presName="sibTrans" presStyleCnt="0"/>
      <dgm:spPr/>
    </dgm:pt>
    <dgm:pt modelId="{A19C93C1-C4CC-4FC3-90D2-DA5367EE1B2C}" type="pres">
      <dgm:prSet presAssocID="{220565DE-C7B3-4C2F-AEC7-89AFC5424A32}" presName="compNode" presStyleCnt="0"/>
      <dgm:spPr/>
    </dgm:pt>
    <dgm:pt modelId="{CFD6536E-6546-4E36-9045-2C5B8DAC5C5E}" type="pres">
      <dgm:prSet presAssocID="{220565DE-C7B3-4C2F-AEC7-89AFC5424A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0945D36B-9EB2-4481-9F48-E35B1826F83D}" type="pres">
      <dgm:prSet presAssocID="{220565DE-C7B3-4C2F-AEC7-89AFC5424A32}" presName="spaceRect" presStyleCnt="0"/>
      <dgm:spPr/>
    </dgm:pt>
    <dgm:pt modelId="{C6504147-BC5C-432F-A047-C075A6A0E8C1}" type="pres">
      <dgm:prSet presAssocID="{220565DE-C7B3-4C2F-AEC7-89AFC5424A32}" presName="textRect" presStyleLbl="revTx" presStyleIdx="2" presStyleCnt="3">
        <dgm:presLayoutVars>
          <dgm:chMax val="1"/>
          <dgm:chPref val="1"/>
        </dgm:presLayoutVars>
      </dgm:prSet>
      <dgm:spPr/>
    </dgm:pt>
  </dgm:ptLst>
  <dgm:cxnLst>
    <dgm:cxn modelId="{B7BA412F-D009-43C4-9CD3-DED43AFD01B7}" type="presOf" srcId="{29F9AA41-B38A-4AE8-A667-847E5AD91FF2}" destId="{6BA2C2EE-99A9-4BC7-8BEB-30A74104370B}" srcOrd="0" destOrd="0" presId="urn:microsoft.com/office/officeart/2018/2/layout/IconLabelList"/>
    <dgm:cxn modelId="{1D8AA39D-3943-437D-B4F0-32F3D09118DE}" type="presOf" srcId="{220565DE-C7B3-4C2F-AEC7-89AFC5424A32}" destId="{C6504147-BC5C-432F-A047-C075A6A0E8C1}" srcOrd="0" destOrd="0" presId="urn:microsoft.com/office/officeart/2018/2/layout/IconLabelList"/>
    <dgm:cxn modelId="{4AEBE6A3-C95F-470A-882D-996F3823A5E2}" type="presOf" srcId="{022625B4-E535-4B02-9F62-70BB3AD0C786}" destId="{6A438BE3-F9F0-4DA9-A67F-1DF31BA6C121}" srcOrd="0" destOrd="0" presId="urn:microsoft.com/office/officeart/2018/2/layout/IconLabelList"/>
    <dgm:cxn modelId="{4BCAC6A5-16A6-48EE-BEAF-73F30F7C7988}" type="presOf" srcId="{F76EABE9-E6F3-494A-B6B2-8C1A713627AD}" destId="{1B7FF142-A94F-4AA6-B8D7-2B4DB19DB445}" srcOrd="0" destOrd="0" presId="urn:microsoft.com/office/officeart/2018/2/layout/IconLabelList"/>
    <dgm:cxn modelId="{6EC04AA9-7BD9-465E-9EB6-DD794AF17C75}" srcId="{F76EABE9-E6F3-494A-B6B2-8C1A713627AD}" destId="{220565DE-C7B3-4C2F-AEC7-89AFC5424A32}" srcOrd="2" destOrd="0" parTransId="{735E056C-5083-49FE-A757-20C4AC96C598}" sibTransId="{D23EB77F-BD10-4270-B01F-BF2DE9A28D41}"/>
    <dgm:cxn modelId="{376C15D4-D80A-435D-81B2-85E775BD1810}" srcId="{F76EABE9-E6F3-494A-B6B2-8C1A713627AD}" destId="{29F9AA41-B38A-4AE8-A667-847E5AD91FF2}" srcOrd="1" destOrd="0" parTransId="{9D7C1D3B-25A5-4D79-B08A-96C89D70696B}" sibTransId="{95024464-2A10-4C1E-9350-8030708926DD}"/>
    <dgm:cxn modelId="{4DA7C5F8-15AB-4E22-9B7A-E4514B4DCD6B}" srcId="{F76EABE9-E6F3-494A-B6B2-8C1A713627AD}" destId="{022625B4-E535-4B02-9F62-70BB3AD0C786}" srcOrd="0" destOrd="0" parTransId="{5113234D-3C0A-46F2-9C6D-C103A7719E38}" sibTransId="{DEF692CB-2751-4A3C-94C9-47515AB9EBE8}"/>
    <dgm:cxn modelId="{12EF3ACD-C97E-4503-B852-0B9C9F75B282}" type="presParOf" srcId="{1B7FF142-A94F-4AA6-B8D7-2B4DB19DB445}" destId="{5FB1D0C8-94A2-4C1D-91A5-BB203CB42992}" srcOrd="0" destOrd="0" presId="urn:microsoft.com/office/officeart/2018/2/layout/IconLabelList"/>
    <dgm:cxn modelId="{E7F00D46-1D21-4431-AED3-E96B82E803A3}" type="presParOf" srcId="{5FB1D0C8-94A2-4C1D-91A5-BB203CB42992}" destId="{722E331B-B5CC-44C3-B049-DCEB577897F8}" srcOrd="0" destOrd="0" presId="urn:microsoft.com/office/officeart/2018/2/layout/IconLabelList"/>
    <dgm:cxn modelId="{7DF216CA-42E8-403A-B049-B6F2A1BC82DF}" type="presParOf" srcId="{5FB1D0C8-94A2-4C1D-91A5-BB203CB42992}" destId="{7E0F43EA-F91E-41BB-825A-D5A0D6DBEC02}" srcOrd="1" destOrd="0" presId="urn:microsoft.com/office/officeart/2018/2/layout/IconLabelList"/>
    <dgm:cxn modelId="{A2B6A10D-3ED7-489B-B0F2-381252D2FA99}" type="presParOf" srcId="{5FB1D0C8-94A2-4C1D-91A5-BB203CB42992}" destId="{6A438BE3-F9F0-4DA9-A67F-1DF31BA6C121}" srcOrd="2" destOrd="0" presId="urn:microsoft.com/office/officeart/2018/2/layout/IconLabelList"/>
    <dgm:cxn modelId="{4790CD97-F4F5-45A2-927D-F482A1FB1CC9}" type="presParOf" srcId="{1B7FF142-A94F-4AA6-B8D7-2B4DB19DB445}" destId="{05638E9D-B684-4814-96A3-31A614862DBD}" srcOrd="1" destOrd="0" presId="urn:microsoft.com/office/officeart/2018/2/layout/IconLabelList"/>
    <dgm:cxn modelId="{A7F61EF5-5ACD-4E57-A9B4-922ABD3F998D}" type="presParOf" srcId="{1B7FF142-A94F-4AA6-B8D7-2B4DB19DB445}" destId="{2797E638-0918-4971-88F9-27C781D081F3}" srcOrd="2" destOrd="0" presId="urn:microsoft.com/office/officeart/2018/2/layout/IconLabelList"/>
    <dgm:cxn modelId="{11253C47-BC55-4897-90CC-514F76DFF43B}" type="presParOf" srcId="{2797E638-0918-4971-88F9-27C781D081F3}" destId="{C013DD57-F7EA-4F66-AA2B-18AA22675895}" srcOrd="0" destOrd="0" presId="urn:microsoft.com/office/officeart/2018/2/layout/IconLabelList"/>
    <dgm:cxn modelId="{039D11B6-7291-436F-BAB4-36FDECA1C662}" type="presParOf" srcId="{2797E638-0918-4971-88F9-27C781D081F3}" destId="{E577D597-2AD7-4AE2-8DF8-2D28BB09A0D3}" srcOrd="1" destOrd="0" presId="urn:microsoft.com/office/officeart/2018/2/layout/IconLabelList"/>
    <dgm:cxn modelId="{10A6CB23-8720-4428-930E-B9A710D97802}" type="presParOf" srcId="{2797E638-0918-4971-88F9-27C781D081F3}" destId="{6BA2C2EE-99A9-4BC7-8BEB-30A74104370B}" srcOrd="2" destOrd="0" presId="urn:microsoft.com/office/officeart/2018/2/layout/IconLabelList"/>
    <dgm:cxn modelId="{37F440A2-648B-4B92-AE53-6FE8680959CB}" type="presParOf" srcId="{1B7FF142-A94F-4AA6-B8D7-2B4DB19DB445}" destId="{80B5404A-D5C3-478C-9BAD-E6394A254AF0}" srcOrd="3" destOrd="0" presId="urn:microsoft.com/office/officeart/2018/2/layout/IconLabelList"/>
    <dgm:cxn modelId="{6430414E-B005-4615-AD67-C636F2D800D3}" type="presParOf" srcId="{1B7FF142-A94F-4AA6-B8D7-2B4DB19DB445}" destId="{A19C93C1-C4CC-4FC3-90D2-DA5367EE1B2C}" srcOrd="4" destOrd="0" presId="urn:microsoft.com/office/officeart/2018/2/layout/IconLabelList"/>
    <dgm:cxn modelId="{5AB73533-F111-44DD-816D-F1B13E061627}" type="presParOf" srcId="{A19C93C1-C4CC-4FC3-90D2-DA5367EE1B2C}" destId="{CFD6536E-6546-4E36-9045-2C5B8DAC5C5E}" srcOrd="0" destOrd="0" presId="urn:microsoft.com/office/officeart/2018/2/layout/IconLabelList"/>
    <dgm:cxn modelId="{927EE3A3-A0F9-48BC-B17B-DF3649359DD9}" type="presParOf" srcId="{A19C93C1-C4CC-4FC3-90D2-DA5367EE1B2C}" destId="{0945D36B-9EB2-4481-9F48-E35B1826F83D}" srcOrd="1" destOrd="0" presId="urn:microsoft.com/office/officeart/2018/2/layout/IconLabelList"/>
    <dgm:cxn modelId="{5C58CF85-9069-4A19-BD89-C8B8A5DC81B8}" type="presParOf" srcId="{A19C93C1-C4CC-4FC3-90D2-DA5367EE1B2C}" destId="{C6504147-BC5C-432F-A047-C075A6A0E8C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9BAAF-A4CD-4104-9096-83E5B49D2F0B}">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43CB7-535B-40F3-89F9-A8924A09F865}">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Overview of the presentation's purpose</a:t>
          </a:r>
        </a:p>
      </dsp:txBody>
      <dsp:txXfrm>
        <a:off x="560236" y="832323"/>
        <a:ext cx="4149382" cy="2576345"/>
      </dsp:txXfrm>
    </dsp:sp>
    <dsp:sp modelId="{88449CB6-C888-4159-A38B-DBFDFC298AAF}">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BD0A-0ADD-421F-8ADF-A56B2CEC7F9E}">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SNHU Travel project case study</a:t>
          </a:r>
        </a:p>
      </dsp:txBody>
      <dsp:txXfrm>
        <a:off x="5827635" y="832323"/>
        <a:ext cx="4149382" cy="2576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01A18-E587-4456-A97E-9CA169286185}">
      <dsp:nvSpPr>
        <dsp:cNvPr id="0" name=""/>
        <dsp:cNvSpPr/>
      </dsp:nvSpPr>
      <dsp:spPr>
        <a:xfrm>
          <a:off x="0" y="462"/>
          <a:ext cx="10058399" cy="1081473"/>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0E9EA7-6B12-4B37-8F04-33D2944C7081}">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CA15F-B194-48F4-A951-9C231487C47E}">
      <dsp:nvSpPr>
        <dsp:cNvPr id="0" name=""/>
        <dsp:cNvSpPr/>
      </dsp:nvSpPr>
      <dsp:spPr>
        <a:xfrm>
          <a:off x="1249101" y="462"/>
          <a:ext cx="4526280"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b="1" kern="1200"/>
            <a:t>Product Owner</a:t>
          </a:r>
          <a:endParaRPr lang="en-US" sz="2500" kern="1200"/>
        </a:p>
      </dsp:txBody>
      <dsp:txXfrm>
        <a:off x="1249101" y="462"/>
        <a:ext cx="4526280" cy="1081473"/>
      </dsp:txXfrm>
    </dsp:sp>
    <dsp:sp modelId="{8E63AE4F-AF5A-41C1-8AAF-27C306D15F55}">
      <dsp:nvSpPr>
        <dsp:cNvPr id="0" name=""/>
        <dsp:cNvSpPr/>
      </dsp:nvSpPr>
      <dsp:spPr>
        <a:xfrm>
          <a:off x="5775381" y="462"/>
          <a:ext cx="428301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711200">
            <a:lnSpc>
              <a:spcPct val="90000"/>
            </a:lnSpc>
            <a:spcBef>
              <a:spcPct val="0"/>
            </a:spcBef>
            <a:spcAft>
              <a:spcPct val="35000"/>
            </a:spcAft>
            <a:buNone/>
          </a:pPr>
          <a:r>
            <a:rPr lang="en-US" sz="1600" kern="1200"/>
            <a:t>Defines product vision</a:t>
          </a:r>
        </a:p>
        <a:p>
          <a:pPr marL="0" lvl="0" indent="0" algn="l" defTabSz="711200">
            <a:lnSpc>
              <a:spcPct val="90000"/>
            </a:lnSpc>
            <a:spcBef>
              <a:spcPct val="0"/>
            </a:spcBef>
            <a:spcAft>
              <a:spcPct val="35000"/>
            </a:spcAft>
            <a:buNone/>
          </a:pPr>
          <a:r>
            <a:rPr lang="en-US" sz="1600" kern="1200"/>
            <a:t>Manages product backlog</a:t>
          </a:r>
        </a:p>
        <a:p>
          <a:pPr marL="0" lvl="0" indent="0" algn="l" defTabSz="711200">
            <a:lnSpc>
              <a:spcPct val="90000"/>
            </a:lnSpc>
            <a:spcBef>
              <a:spcPct val="0"/>
            </a:spcBef>
            <a:spcAft>
              <a:spcPct val="35000"/>
            </a:spcAft>
            <a:buNone/>
          </a:pPr>
          <a:r>
            <a:rPr lang="en-US" sz="1600" kern="1200"/>
            <a:t>Prioritizes features</a:t>
          </a:r>
        </a:p>
      </dsp:txBody>
      <dsp:txXfrm>
        <a:off x="5775381" y="462"/>
        <a:ext cx="4283018" cy="1081473"/>
      </dsp:txXfrm>
    </dsp:sp>
    <dsp:sp modelId="{25AFE438-DE54-43F9-9BD6-8C2C5446FD7A}">
      <dsp:nvSpPr>
        <dsp:cNvPr id="0" name=""/>
        <dsp:cNvSpPr/>
      </dsp:nvSpPr>
      <dsp:spPr>
        <a:xfrm>
          <a:off x="0" y="1352303"/>
          <a:ext cx="10058399" cy="1081473"/>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7930C-3CB5-498C-97A1-079BEC424B52}">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F404A9-CB67-4BBC-9F2D-06C2EAF11AED}">
      <dsp:nvSpPr>
        <dsp:cNvPr id="0" name=""/>
        <dsp:cNvSpPr/>
      </dsp:nvSpPr>
      <dsp:spPr>
        <a:xfrm>
          <a:off x="1249101" y="1352303"/>
          <a:ext cx="4526280"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b="1" kern="1200"/>
            <a:t>Scrum Master</a:t>
          </a:r>
          <a:endParaRPr lang="en-US" sz="2500" kern="1200"/>
        </a:p>
      </dsp:txBody>
      <dsp:txXfrm>
        <a:off x="1249101" y="1352303"/>
        <a:ext cx="4526280" cy="1081473"/>
      </dsp:txXfrm>
    </dsp:sp>
    <dsp:sp modelId="{E67126D9-BA64-4889-AF2D-E58CCFA15632}">
      <dsp:nvSpPr>
        <dsp:cNvPr id="0" name=""/>
        <dsp:cNvSpPr/>
      </dsp:nvSpPr>
      <dsp:spPr>
        <a:xfrm>
          <a:off x="5775381" y="1352303"/>
          <a:ext cx="428301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711200">
            <a:lnSpc>
              <a:spcPct val="90000"/>
            </a:lnSpc>
            <a:spcBef>
              <a:spcPct val="0"/>
            </a:spcBef>
            <a:spcAft>
              <a:spcPct val="35000"/>
            </a:spcAft>
            <a:buNone/>
          </a:pPr>
          <a:r>
            <a:rPr lang="en-US" sz="1600" kern="1200"/>
            <a:t>Facilitates Scrum process</a:t>
          </a:r>
        </a:p>
        <a:p>
          <a:pPr marL="0" lvl="0" indent="0" algn="l" defTabSz="711200">
            <a:lnSpc>
              <a:spcPct val="90000"/>
            </a:lnSpc>
            <a:spcBef>
              <a:spcPct val="0"/>
            </a:spcBef>
            <a:spcAft>
              <a:spcPct val="35000"/>
            </a:spcAft>
            <a:buNone/>
          </a:pPr>
          <a:r>
            <a:rPr lang="en-US" sz="1600" kern="1200"/>
            <a:t>Removes impediments</a:t>
          </a:r>
        </a:p>
        <a:p>
          <a:pPr marL="0" lvl="0" indent="0" algn="l" defTabSz="711200">
            <a:lnSpc>
              <a:spcPct val="90000"/>
            </a:lnSpc>
            <a:spcBef>
              <a:spcPct val="0"/>
            </a:spcBef>
            <a:spcAft>
              <a:spcPct val="35000"/>
            </a:spcAft>
            <a:buNone/>
          </a:pPr>
          <a:r>
            <a:rPr lang="en-US" sz="1600" kern="1200"/>
            <a:t>Ensures team productivity</a:t>
          </a:r>
        </a:p>
      </dsp:txBody>
      <dsp:txXfrm>
        <a:off x="5775381" y="1352303"/>
        <a:ext cx="4283018" cy="1081473"/>
      </dsp:txXfrm>
    </dsp:sp>
    <dsp:sp modelId="{67B39A10-9805-4016-BC6B-335ACAEB4B0D}">
      <dsp:nvSpPr>
        <dsp:cNvPr id="0" name=""/>
        <dsp:cNvSpPr/>
      </dsp:nvSpPr>
      <dsp:spPr>
        <a:xfrm>
          <a:off x="0" y="2704144"/>
          <a:ext cx="10058399" cy="1081473"/>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FB865-38E8-4FC7-9F40-517CE876F69D}">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C138D2-2621-4414-B4CA-A4B5B74A63BE}">
      <dsp:nvSpPr>
        <dsp:cNvPr id="0" name=""/>
        <dsp:cNvSpPr/>
      </dsp:nvSpPr>
      <dsp:spPr>
        <a:xfrm>
          <a:off x="1249101" y="2704144"/>
          <a:ext cx="4526280"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90000"/>
            </a:lnSpc>
            <a:spcBef>
              <a:spcPct val="0"/>
            </a:spcBef>
            <a:spcAft>
              <a:spcPct val="35000"/>
            </a:spcAft>
            <a:buNone/>
          </a:pPr>
          <a:r>
            <a:rPr lang="en-US" sz="2500" b="1" kern="1200"/>
            <a:t>Development Team</a:t>
          </a:r>
          <a:endParaRPr lang="en-US" sz="2500" kern="1200"/>
        </a:p>
      </dsp:txBody>
      <dsp:txXfrm>
        <a:off x="1249101" y="2704144"/>
        <a:ext cx="4526280" cy="1081473"/>
      </dsp:txXfrm>
    </dsp:sp>
    <dsp:sp modelId="{57FD858D-372D-4243-A496-FACEA8E8BF0C}">
      <dsp:nvSpPr>
        <dsp:cNvPr id="0" name=""/>
        <dsp:cNvSpPr/>
      </dsp:nvSpPr>
      <dsp:spPr>
        <a:xfrm>
          <a:off x="5775381" y="2704144"/>
          <a:ext cx="428301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711200">
            <a:lnSpc>
              <a:spcPct val="90000"/>
            </a:lnSpc>
            <a:spcBef>
              <a:spcPct val="0"/>
            </a:spcBef>
            <a:spcAft>
              <a:spcPct val="35000"/>
            </a:spcAft>
            <a:buNone/>
          </a:pPr>
          <a:r>
            <a:rPr lang="en-US" sz="1600" kern="1200"/>
            <a:t>Cross-functional group</a:t>
          </a:r>
        </a:p>
        <a:p>
          <a:pPr marL="0" lvl="0" indent="0" algn="l" defTabSz="711200">
            <a:lnSpc>
              <a:spcPct val="90000"/>
            </a:lnSpc>
            <a:spcBef>
              <a:spcPct val="0"/>
            </a:spcBef>
            <a:spcAft>
              <a:spcPct val="35000"/>
            </a:spcAft>
            <a:buNone/>
          </a:pPr>
          <a:r>
            <a:rPr lang="en-US" sz="1600" kern="1200"/>
            <a:t>Self-organizing</a:t>
          </a:r>
        </a:p>
        <a:p>
          <a:pPr marL="0" lvl="0" indent="0" algn="l" defTabSz="711200">
            <a:lnSpc>
              <a:spcPct val="90000"/>
            </a:lnSpc>
            <a:spcBef>
              <a:spcPct val="0"/>
            </a:spcBef>
            <a:spcAft>
              <a:spcPct val="35000"/>
            </a:spcAft>
            <a:buNone/>
          </a:pPr>
          <a:r>
            <a:rPr lang="en-US" sz="1600" kern="1200"/>
            <a:t>Implements product features</a:t>
          </a:r>
        </a:p>
      </dsp:txBody>
      <dsp:txXfrm>
        <a:off x="5775381" y="2704144"/>
        <a:ext cx="4283018" cy="1081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D3F48-EC42-4B1D-B21A-3C0EE5EDA634}">
      <dsp:nvSpPr>
        <dsp:cNvPr id="0" name=""/>
        <dsp:cNvSpPr/>
      </dsp:nvSpPr>
      <dsp:spPr>
        <a:xfrm>
          <a:off x="616949" y="340539"/>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C9F342-B939-420C-BEB8-0FEBB0F4DD86}">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8F6F87-1D3E-42E8-BD82-7D767FD69C43}">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Product Owner ensures alignment with business goals</a:t>
          </a:r>
        </a:p>
      </dsp:txBody>
      <dsp:txXfrm>
        <a:off x="35606" y="2725540"/>
        <a:ext cx="2981250" cy="720000"/>
      </dsp:txXfrm>
    </dsp:sp>
    <dsp:sp modelId="{954D4ACF-85BB-421B-BF80-4CD74A2C2FA5}">
      <dsp:nvSpPr>
        <dsp:cNvPr id="0" name=""/>
        <dsp:cNvSpPr/>
      </dsp:nvSpPr>
      <dsp:spPr>
        <a:xfrm>
          <a:off x="4119918" y="340539"/>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FBA73-882E-4F13-B35C-3AAE0563A751}">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2D8AC4-F066-4FC5-B3D6-63D33B82755C}">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Scrum Master enhances team efficiency</a:t>
          </a:r>
        </a:p>
      </dsp:txBody>
      <dsp:txXfrm>
        <a:off x="3538574" y="2725540"/>
        <a:ext cx="2981250" cy="720000"/>
      </dsp:txXfrm>
    </dsp:sp>
    <dsp:sp modelId="{C6A6A15D-4EFB-4670-842D-662121DF8970}">
      <dsp:nvSpPr>
        <dsp:cNvPr id="0" name=""/>
        <dsp:cNvSpPr/>
      </dsp:nvSpPr>
      <dsp:spPr>
        <a:xfrm>
          <a:off x="7622887" y="340539"/>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D985D-5C30-4250-BD56-7DDA03868534}">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DDFFE9-6FD4-4E96-A57F-C3A9BAD082E3}">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Development Team promotes flexibility and collaboration (Reference: Shahzad et al., 2023)</a:t>
          </a:r>
        </a:p>
      </dsp:txBody>
      <dsp:txXfrm>
        <a:off x="7041543" y="2725540"/>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C0C46-0E1A-46CB-AA53-49F82213FEAE}">
      <dsp:nvSpPr>
        <dsp:cNvPr id="0" name=""/>
        <dsp:cNvSpPr/>
      </dsp:nvSpPr>
      <dsp:spPr>
        <a:xfrm>
          <a:off x="711614" y="375799"/>
          <a:ext cx="881864" cy="881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F4486F-6432-4B6E-87B5-CCE807B8007A}">
      <dsp:nvSpPr>
        <dsp:cNvPr id="0" name=""/>
        <dsp:cNvSpPr/>
      </dsp:nvSpPr>
      <dsp:spPr>
        <a:xfrm>
          <a:off x="172696"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Planning: Product backlog creation and sprint planning</a:t>
          </a:r>
        </a:p>
      </dsp:txBody>
      <dsp:txXfrm>
        <a:off x="172696" y="1560750"/>
        <a:ext cx="1959699" cy="720000"/>
      </dsp:txXfrm>
    </dsp:sp>
    <dsp:sp modelId="{38599847-C5DC-4E54-B5A8-6ABC36C4B679}">
      <dsp:nvSpPr>
        <dsp:cNvPr id="0" name=""/>
        <dsp:cNvSpPr/>
      </dsp:nvSpPr>
      <dsp:spPr>
        <a:xfrm>
          <a:off x="3014261" y="375799"/>
          <a:ext cx="881864" cy="8818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9DEDCF-6FAF-4D85-9F70-DC4753094C3B}">
      <dsp:nvSpPr>
        <dsp:cNvPr id="0" name=""/>
        <dsp:cNvSpPr/>
      </dsp:nvSpPr>
      <dsp:spPr>
        <a:xfrm>
          <a:off x="2475343"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Analysis &amp; Design: Ongoing throughout sprints</a:t>
          </a:r>
        </a:p>
      </dsp:txBody>
      <dsp:txXfrm>
        <a:off x="2475343" y="1560750"/>
        <a:ext cx="1959699" cy="720000"/>
      </dsp:txXfrm>
    </dsp:sp>
    <dsp:sp modelId="{A505CAF9-7DFB-469B-9E86-7B88D2493925}">
      <dsp:nvSpPr>
        <dsp:cNvPr id="0" name=""/>
        <dsp:cNvSpPr/>
      </dsp:nvSpPr>
      <dsp:spPr>
        <a:xfrm>
          <a:off x="5316908" y="375799"/>
          <a:ext cx="881864" cy="8818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82E0D8-37EE-457A-A4D9-A0618F79E669}">
      <dsp:nvSpPr>
        <dsp:cNvPr id="0" name=""/>
        <dsp:cNvSpPr/>
      </dsp:nvSpPr>
      <dsp:spPr>
        <a:xfrm>
          <a:off x="4777990" y="1560750"/>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Implementation: Iterative development in sprints</a:t>
          </a:r>
        </a:p>
      </dsp:txBody>
      <dsp:txXfrm>
        <a:off x="4777990" y="1560750"/>
        <a:ext cx="1959699" cy="720000"/>
      </dsp:txXfrm>
    </dsp:sp>
    <dsp:sp modelId="{57715CFD-4984-4F66-93DC-1C3695208C19}">
      <dsp:nvSpPr>
        <dsp:cNvPr id="0" name=""/>
        <dsp:cNvSpPr/>
      </dsp:nvSpPr>
      <dsp:spPr>
        <a:xfrm>
          <a:off x="711614" y="2770674"/>
          <a:ext cx="881864" cy="8818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697DC-C54B-461E-9CD5-AC899CD609DD}">
      <dsp:nvSpPr>
        <dsp:cNvPr id="0" name=""/>
        <dsp:cNvSpPr/>
      </dsp:nvSpPr>
      <dsp:spPr>
        <a:xfrm>
          <a:off x="172696"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Testing: Continuous integration and testing</a:t>
          </a:r>
        </a:p>
      </dsp:txBody>
      <dsp:txXfrm>
        <a:off x="172696" y="3955625"/>
        <a:ext cx="1959699" cy="720000"/>
      </dsp:txXfrm>
    </dsp:sp>
    <dsp:sp modelId="{79AE4581-893D-445A-90F1-592CB8D84882}">
      <dsp:nvSpPr>
        <dsp:cNvPr id="0" name=""/>
        <dsp:cNvSpPr/>
      </dsp:nvSpPr>
      <dsp:spPr>
        <a:xfrm>
          <a:off x="3014261" y="2770674"/>
          <a:ext cx="881864" cy="8818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752F13-4936-46FE-9B09-08B92079C5E2}">
      <dsp:nvSpPr>
        <dsp:cNvPr id="0" name=""/>
        <dsp:cNvSpPr/>
      </dsp:nvSpPr>
      <dsp:spPr>
        <a:xfrm>
          <a:off x="2475343"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Deployment: Frequent releases</a:t>
          </a:r>
        </a:p>
      </dsp:txBody>
      <dsp:txXfrm>
        <a:off x="2475343" y="3955625"/>
        <a:ext cx="1959699" cy="720000"/>
      </dsp:txXfrm>
    </dsp:sp>
    <dsp:sp modelId="{47FDAB6C-4617-4516-85B6-24193E8F1686}">
      <dsp:nvSpPr>
        <dsp:cNvPr id="0" name=""/>
        <dsp:cNvSpPr/>
      </dsp:nvSpPr>
      <dsp:spPr>
        <a:xfrm>
          <a:off x="5316908" y="2770674"/>
          <a:ext cx="881864" cy="8818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1CDA30-317E-4458-B642-319F281C80A1}">
      <dsp:nvSpPr>
        <dsp:cNvPr id="0" name=""/>
        <dsp:cNvSpPr/>
      </dsp:nvSpPr>
      <dsp:spPr>
        <a:xfrm>
          <a:off x="4777990" y="3955625"/>
          <a:ext cx="1959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Review &amp; Retrospective: Sprint reviews and retrospectives</a:t>
          </a:r>
        </a:p>
      </dsp:txBody>
      <dsp:txXfrm>
        <a:off x="4777990" y="3955625"/>
        <a:ext cx="195969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3669-3F4D-4759-A2D3-CB75AFDFEE62}">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86C3E6-7F1E-4573-82FC-6090704413A8}">
      <dsp:nvSpPr>
        <dsp:cNvPr id="0" name=""/>
        <dsp:cNvSpPr/>
      </dsp:nvSpPr>
      <dsp:spPr>
        <a:xfrm>
          <a:off x="436480" y="325271"/>
          <a:ext cx="793601" cy="793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74CBC2-5E5F-468F-83AE-1E55375BE6B0}">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Enables rapid adaptation to changes</a:t>
          </a:r>
        </a:p>
      </dsp:txBody>
      <dsp:txXfrm>
        <a:off x="1666563" y="616"/>
        <a:ext cx="5243823" cy="1442911"/>
      </dsp:txXfrm>
    </dsp:sp>
    <dsp:sp modelId="{F2C2FC0F-BF91-4C5D-989B-A81370799F26}">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74BE6D-036F-433B-A025-3A17106DFBA5}">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FC3DD4-E10D-4540-9301-FE100873F6B2}">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Promotes continuous feedback and improvement</a:t>
          </a:r>
        </a:p>
      </dsp:txBody>
      <dsp:txXfrm>
        <a:off x="1666563" y="1804256"/>
        <a:ext cx="5243823" cy="1442911"/>
      </dsp:txXfrm>
    </dsp:sp>
    <dsp:sp modelId="{2B872FC4-7173-4D56-992A-50196688D76B}">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91635-C052-4C82-ACA6-BFB2C047499C}">
      <dsp:nvSpPr>
        <dsp:cNvPr id="0" name=""/>
        <dsp:cNvSpPr/>
      </dsp:nvSpPr>
      <dsp:spPr>
        <a:xfrm>
          <a:off x="436480" y="3932551"/>
          <a:ext cx="793601" cy="793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8BAE86-2317-488C-9073-5BB33720FDC4}">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111250">
            <a:lnSpc>
              <a:spcPct val="90000"/>
            </a:lnSpc>
            <a:spcBef>
              <a:spcPct val="0"/>
            </a:spcBef>
            <a:spcAft>
              <a:spcPct val="35000"/>
            </a:spcAft>
            <a:buNone/>
          </a:pPr>
          <a:r>
            <a:rPr lang="en-US" sz="2500" kern="1200"/>
            <a:t>Ensures regular delivery of working software (Reference: Arias et al., 2018)</a:t>
          </a:r>
        </a:p>
      </dsp:txBody>
      <dsp:txXfrm>
        <a:off x="1666563" y="3607896"/>
        <a:ext cx="5243823" cy="1442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08FB3-CB18-4D58-9134-E3D74FBC8087}">
      <dsp:nvSpPr>
        <dsp:cNvPr id="0" name=""/>
        <dsp:cNvSpPr/>
      </dsp:nvSpPr>
      <dsp:spPr>
        <a:xfrm rot="16200000">
          <a:off x="331" y="418274"/>
          <a:ext cx="2917876" cy="2917876"/>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Sequential phases: Requirements, Design, Implementation, Verification, Maintenance</a:t>
          </a:r>
        </a:p>
      </dsp:txBody>
      <dsp:txXfrm rot="5400000">
        <a:off x="331" y="1147743"/>
        <a:ext cx="2407248" cy="1458938"/>
      </dsp:txXfrm>
    </dsp:sp>
    <dsp:sp modelId="{E99660D6-9C5F-4E70-94B5-7EEE43A6F7E1}">
      <dsp:nvSpPr>
        <dsp:cNvPr id="0" name=""/>
        <dsp:cNvSpPr/>
      </dsp:nvSpPr>
      <dsp:spPr>
        <a:xfrm rot="5400000">
          <a:off x="3105794" y="418274"/>
          <a:ext cx="2917876" cy="2917876"/>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Limited flexibility for changes</a:t>
          </a:r>
        </a:p>
      </dsp:txBody>
      <dsp:txXfrm rot="-5400000">
        <a:off x="3616422" y="1147743"/>
        <a:ext cx="2407248" cy="14589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6AB95-9317-4FA3-9B0E-8EAB85C12EB6}">
      <dsp:nvSpPr>
        <dsp:cNvPr id="0" name=""/>
        <dsp:cNvSpPr/>
      </dsp:nvSpPr>
      <dsp:spPr>
        <a:xfrm rot="5400000">
          <a:off x="2512358" y="52273"/>
          <a:ext cx="3167926" cy="3855361"/>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Project complexity and uncertainty</a:t>
          </a:r>
        </a:p>
        <a:p>
          <a:pPr marL="228600" lvl="1" indent="-228600" algn="l" defTabSz="977900">
            <a:lnSpc>
              <a:spcPct val="90000"/>
            </a:lnSpc>
            <a:spcBef>
              <a:spcPct val="0"/>
            </a:spcBef>
            <a:spcAft>
              <a:spcPct val="15000"/>
            </a:spcAft>
            <a:buChar char="•"/>
          </a:pPr>
          <a:r>
            <a:rPr lang="en-US" sz="2200" kern="1200"/>
            <a:t>Client involvement and feedback frequency</a:t>
          </a:r>
        </a:p>
        <a:p>
          <a:pPr marL="228600" lvl="1" indent="-228600" algn="l" defTabSz="977900">
            <a:lnSpc>
              <a:spcPct val="90000"/>
            </a:lnSpc>
            <a:spcBef>
              <a:spcPct val="0"/>
            </a:spcBef>
            <a:spcAft>
              <a:spcPct val="15000"/>
            </a:spcAft>
            <a:buChar char="•"/>
          </a:pPr>
          <a:r>
            <a:rPr lang="en-US" sz="2200" kern="1200"/>
            <a:t>Team size and distribution</a:t>
          </a:r>
        </a:p>
        <a:p>
          <a:pPr marL="228600" lvl="1" indent="-228600" algn="l" defTabSz="977900">
            <a:lnSpc>
              <a:spcPct val="90000"/>
            </a:lnSpc>
            <a:spcBef>
              <a:spcPct val="0"/>
            </a:spcBef>
            <a:spcAft>
              <a:spcPct val="15000"/>
            </a:spcAft>
            <a:buChar char="•"/>
          </a:pPr>
          <a:r>
            <a:rPr lang="en-US" sz="2200" kern="1200"/>
            <a:t>Time-to-market requirements</a:t>
          </a:r>
        </a:p>
        <a:p>
          <a:pPr marL="228600" lvl="1" indent="-228600" algn="l" defTabSz="977900">
            <a:lnSpc>
              <a:spcPct val="90000"/>
            </a:lnSpc>
            <a:spcBef>
              <a:spcPct val="0"/>
            </a:spcBef>
            <a:spcAft>
              <a:spcPct val="15000"/>
            </a:spcAft>
            <a:buChar char="•"/>
          </a:pPr>
          <a:r>
            <a:rPr lang="en-US" sz="2200" kern="1200"/>
            <a:t>Budget flexibility</a:t>
          </a:r>
        </a:p>
      </dsp:txBody>
      <dsp:txXfrm rot="-5400000">
        <a:off x="2168641" y="550636"/>
        <a:ext cx="3700716" cy="2858636"/>
      </dsp:txXfrm>
    </dsp:sp>
    <dsp:sp modelId="{395B7971-36CF-4AF9-9BA0-8C31CFFE72F8}">
      <dsp:nvSpPr>
        <dsp:cNvPr id="0" name=""/>
        <dsp:cNvSpPr/>
      </dsp:nvSpPr>
      <dsp:spPr>
        <a:xfrm>
          <a:off x="0" y="0"/>
          <a:ext cx="2168641" cy="395990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Factors to consider:</a:t>
          </a:r>
        </a:p>
      </dsp:txBody>
      <dsp:txXfrm>
        <a:off x="105864" y="105864"/>
        <a:ext cx="1956913" cy="37481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E331B-B5CC-44C3-B049-DCEB577897F8}">
      <dsp:nvSpPr>
        <dsp:cNvPr id="0" name=""/>
        <dsp:cNvSpPr/>
      </dsp:nvSpPr>
      <dsp:spPr>
        <a:xfrm>
          <a:off x="1187208" y="352149"/>
          <a:ext cx="984164" cy="984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38BE3-F9F0-4DA9-A67F-1DF31BA6C121}">
      <dsp:nvSpPr>
        <dsp:cNvPr id="0" name=""/>
        <dsp:cNvSpPr/>
      </dsp:nvSpPr>
      <dsp:spPr>
        <a:xfrm>
          <a:off x="585774" y="1653999"/>
          <a:ext cx="21870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Quick adaptation to new requirements (e.g., detox/wellness features)</a:t>
          </a:r>
        </a:p>
      </dsp:txBody>
      <dsp:txXfrm>
        <a:off x="585774" y="1653999"/>
        <a:ext cx="2187032" cy="720000"/>
      </dsp:txXfrm>
    </dsp:sp>
    <dsp:sp modelId="{C013DD57-F7EA-4F66-AA2B-18AA22675895}">
      <dsp:nvSpPr>
        <dsp:cNvPr id="0" name=""/>
        <dsp:cNvSpPr/>
      </dsp:nvSpPr>
      <dsp:spPr>
        <a:xfrm>
          <a:off x="3756971" y="352149"/>
          <a:ext cx="984164" cy="9841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2C2EE-99A9-4BC7-8BEB-30A74104370B}">
      <dsp:nvSpPr>
        <dsp:cNvPr id="0" name=""/>
        <dsp:cNvSpPr/>
      </dsp:nvSpPr>
      <dsp:spPr>
        <a:xfrm>
          <a:off x="3155537" y="1653999"/>
          <a:ext cx="21870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Continuous user feedback integration</a:t>
          </a:r>
        </a:p>
      </dsp:txBody>
      <dsp:txXfrm>
        <a:off x="3155537" y="1653999"/>
        <a:ext cx="2187032" cy="720000"/>
      </dsp:txXfrm>
    </dsp:sp>
    <dsp:sp modelId="{CFD6536E-6546-4E36-9045-2C5B8DAC5C5E}">
      <dsp:nvSpPr>
        <dsp:cNvPr id="0" name=""/>
        <dsp:cNvSpPr/>
      </dsp:nvSpPr>
      <dsp:spPr>
        <a:xfrm>
          <a:off x="2472089" y="2920757"/>
          <a:ext cx="984164" cy="9841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04147-BC5C-432F-A047-C075A6A0E8C1}">
      <dsp:nvSpPr>
        <dsp:cNvPr id="0" name=""/>
        <dsp:cNvSpPr/>
      </dsp:nvSpPr>
      <dsp:spPr>
        <a:xfrm>
          <a:off x="1870655" y="4222607"/>
          <a:ext cx="21870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Efficient handling of the list-to-slideshow interface change (Reference: My Module 5 Journal entry)</a:t>
          </a:r>
        </a:p>
      </dsp:txBody>
      <dsp:txXfrm>
        <a:off x="1870655" y="4222607"/>
        <a:ext cx="218703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8/18/2024</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Today, we'll explore the Scrum-Agile approach, comparing it with the traditional Waterfall model. We'll draw insights from our recent SNHU Travel project to illustrate key points.</a:t>
            </a:r>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Waterfall model follows sequential phases: Requirements, Design, Implementation, Verification, and Maintenance. It offers limited flexibility for changes. For instance, when SNHU Travel pivoted to detox/wellness features, a Waterfall approach would have required extensive replanning and documentation. Our Agile approach allowed for quick reprioritization and adaptation, as evidenced in our sprint planning meetings and backlog refinement sessions.</a:t>
            </a:r>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When choosing between Waterfall and Agile, consider project complexity and uncertainty, client involvement, team size and distribution, time-to-market requirements, and budget flexibility. In SNHU Travel, the evolving requirements and need for frequent user feedback made Agile a better fit. Our ability to quickly incorporate new features and adapt to changing user needs demonstrated the advantages of Agile in this context.</a:t>
            </a:r>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Our SNHU Travel project showcased </a:t>
            </a:r>
            <a:r>
              <a:rPr lang="en-US" dirty="0" err="1"/>
              <a:t>Agile's</a:t>
            </a:r>
            <a:r>
              <a:rPr lang="en-US" dirty="0"/>
              <a:t> strengths. We quickly adapted to new requirements, like the detox/wellness features, by reprioritizing our backlog. We continuously integrated user feedback, improving our product iteratively. The shift from a list-based interface to a slideshow was handled efficiently within our sprint structure. As noted in my Module 5 journal, this flexibility allowed us to maintain progress despite significant changes in project direction.</a:t>
            </a:r>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26015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To recap, Scrum-Agile offers defined roles that promote efficiency and collaboration, iterative phases that allow for flexibility and continuous improvement, and significant advantages in handling changing requirements. Based on our SNHU Travel experience, I recommend adopting the Scrum-Agile approach for projects with evolving requirements and a need for frequent stakeholder feedback. However, for projects with stable, well-defined requirements, a Waterfall approach might still be suitable. The key is to assess each project's needs and choose the most appropriate methodology.</a:t>
            </a:r>
          </a:p>
        </p:txBody>
      </p:sp>
      <p:sp>
        <p:nvSpPr>
          <p:cNvPr id="4" name="Slide Number Placeholder 3"/>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Our company is considering a shift from Waterfall to Agile development. This presentation aims to provide insights into the Scrum-Agile approach, its roles, phases, and how it differs from Waterfall. We'll use our recent SNHU Travel project as a case study to illustrate these points.</a:t>
            </a:r>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In Scrum-Agile, we have three primary roles. The Product Owner defines the product vision and manages the backlog. The Scrum Master facilitates the process and removes obstacles. The Development Team is cross-functional and self-organizing, responsible for implementing features. In our SNHU Travel project, I experienced each of these roles, giving me a comprehensive understanding of their functions and interactions.</a:t>
            </a:r>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46293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Each role is crucial for project success. The Product Owner ensures we're building the right product by aligning development with business goals. I saw this firsthand when conducting user focus groups for SNHU Travel. The Scrum Master enhances team efficiency; as a Scrum Master, I facilitated daily stand-ups that significantly improved our communication. The Development Team's structure promotes flexibility and collaboration, which was essential when we had to pivot to new features like detox/wellness travel. Research by Shahzad et al. (2023) supports the importance of these roles in effective project delivery.</a:t>
            </a:r>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Agile phases are iterative and overlapping, unlike the sequential Waterfall approach. Planning involves creating and refining the product backlog. Analysis and design are ongoing throughout sprints. Implementation occurs in short sprints. Testing is continuous, and deployment can happen frequently. We also have regular reviews and retrospectives. In SNHU Travel, this allowed us to adapt quickly to changing requirements.</a:t>
            </a:r>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The iterative nature of Agile phases enables rapid adaptation to changes, which was crucial when we shifted focus to detox/wellness features. It promotes continuous feedback and improvement; our sprint reviews were instrumental in refining the product. Most importantly, it ensures regular delivery of working software. Arias et al. (2018) highlight how these iterative phases contribute to project success in Agile environments.</a:t>
            </a:r>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209364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0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674" y="286603"/>
            <a:ext cx="9946006" cy="1450757"/>
          </a:xfrm>
        </p:spPr>
        <p:txBody>
          <a:bodyPr lIns="0"/>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Presentation Title</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Table Placeholder 5">
            <a:extLst>
              <a:ext uri="{FF2B5EF4-FFF2-40B4-BE49-F238E27FC236}">
                <a16:creationId xmlns:a16="http://schemas.microsoft.com/office/drawing/2014/main" id="{7AA6B9BC-99C6-B9CE-63BB-C79284371A4A}"/>
              </a:ext>
            </a:extLst>
          </p:cNvPr>
          <p:cNvSpPr>
            <a:spLocks noGrp="1"/>
          </p:cNvSpPr>
          <p:nvPr>
            <p:ph type="tbl" sz="quarter" idx="13"/>
          </p:nvPr>
        </p:nvSpPr>
        <p:spPr>
          <a:xfrm>
            <a:off x="1209357" y="2313432"/>
            <a:ext cx="9946006" cy="3670837"/>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11679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7" r:id="rId21"/>
    <p:sldLayoutId id="2147483788" r:id="rId22"/>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6.jpeg"/><Relationship Id="rId7" Type="http://schemas.openxmlformats.org/officeDocument/2006/relationships/diagramQuickStyle" Target="../diagrams/quickStyle7.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7.jpeg"/><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ezproxy.snhu.edu/10.1109/CLEI.2018.00072"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hyperlink" Target="https://doi.org/10.3390/su14010458" TargetMode="External"/><Relationship Id="rId5" Type="http://schemas.openxmlformats.org/officeDocument/2006/relationships/hyperlink" Target="https://doi-org.ezproxy.snhu.edu/10.1109/ICIEAM60818.2024.10553873" TargetMode="External"/><Relationship Id="rId4" Type="http://schemas.openxmlformats.org/officeDocument/2006/relationships/hyperlink" Target="https://doi-org.ezproxy.snhu.edu/10.32604/csse.2023.022601"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6738013" y="639098"/>
            <a:ext cx="4813072" cy="3571186"/>
          </a:xfrm>
        </p:spPr>
        <p:txBody>
          <a:bodyPr vert="horz" lIns="91440" tIns="45720" rIns="91440" bIns="45720" rtlCol="0" anchor="b">
            <a:normAutofit/>
          </a:bodyPr>
          <a:lstStyle/>
          <a:p>
            <a:r>
              <a:rPr lang="en-US" sz="3800" b="1">
                <a:solidFill>
                  <a:schemeClr val="tx1">
                    <a:lumMod val="85000"/>
                    <a:lumOff val="15000"/>
                  </a:schemeClr>
                </a:solidFill>
              </a:rPr>
              <a:t>Scrum-Agile Approach: A Comparison with Waterfall Development</a:t>
            </a:r>
            <a:br>
              <a:rPr lang="en-US" sz="3800" b="1">
                <a:solidFill>
                  <a:schemeClr val="tx1">
                    <a:lumMod val="85000"/>
                    <a:lumOff val="15000"/>
                  </a:schemeClr>
                </a:solidFill>
              </a:rPr>
            </a:br>
            <a:r>
              <a:rPr lang="en-US" sz="3800" b="1">
                <a:solidFill>
                  <a:schemeClr val="tx1">
                    <a:lumMod val="85000"/>
                    <a:lumOff val="15000"/>
                  </a:schemeClr>
                </a:solidFill>
              </a:rPr>
              <a:t>By: Ifeoluwa Adewoyin</a:t>
            </a:r>
          </a:p>
        </p:txBody>
      </p:sp>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36460" r="2751"/>
          <a:stretch/>
        </p:blipFill>
        <p:spPr>
          <a:xfrm>
            <a:off x="633999" y="640081"/>
            <a:ext cx="5462001" cy="5054156"/>
          </a:xfrm>
          <a:prstGeom prst="rect">
            <a:avLst/>
          </a:prstGeom>
        </p:spPr>
      </p:pic>
      <p:cxnSp>
        <p:nvCxnSpPr>
          <p:cNvPr id="30" name="Straight Connector 29">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7687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p:txBody>
          <a:bodyPr/>
          <a:lstStyle/>
          <a:p>
            <a:r>
              <a:rPr lang="en-US" dirty="0"/>
              <a:t>Waterfall Model</a:t>
            </a:r>
          </a:p>
        </p:txBody>
      </p:sp>
      <p:graphicFrame>
        <p:nvGraphicFramePr>
          <p:cNvPr id="6" name="Content Placeholder 3">
            <a:extLst>
              <a:ext uri="{FF2B5EF4-FFF2-40B4-BE49-F238E27FC236}">
                <a16:creationId xmlns:a16="http://schemas.microsoft.com/office/drawing/2014/main" id="{4737DF78-53EF-3724-AE30-74221469B536}"/>
              </a:ext>
            </a:extLst>
          </p:cNvPr>
          <p:cNvGraphicFramePr>
            <a:graphicFrameLocks noGrp="1"/>
          </p:cNvGraphicFramePr>
          <p:nvPr>
            <p:ph idx="1"/>
          </p:nvPr>
        </p:nvGraphicFramePr>
        <p:xfrm>
          <a:off x="1097280" y="2194560"/>
          <a:ext cx="6024003" cy="375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58024F7D-6361-80D6-276E-7CF274A9DF13}"/>
              </a:ext>
            </a:extLst>
          </p:cNvPr>
          <p:cNvSpPr>
            <a:spLocks noGrp="1"/>
          </p:cNvSpPr>
          <p:nvPr>
            <p:ph sz="quarter" idx="16"/>
          </p:nvPr>
        </p:nvSpPr>
        <p:spPr/>
        <p:txBody>
          <a:bodyPr/>
          <a:lstStyle/>
          <a:p>
            <a:pPr marL="0" indent="0">
              <a:buNone/>
            </a:pPr>
            <a:r>
              <a:rPr lang="en-US" b="1" dirty="0"/>
              <a:t>                  Example</a:t>
            </a:r>
          </a:p>
          <a:p>
            <a:r>
              <a:rPr lang="en-US" dirty="0"/>
              <a:t>SNHU Travel project pivot to detox/wellness features Waterfall: Would require extensive replanning and documentation</a:t>
            </a:r>
          </a:p>
          <a:p>
            <a:r>
              <a:rPr lang="en-US" dirty="0"/>
              <a:t>Agile: Allowed for quick reprioritization and adaptation</a:t>
            </a:r>
          </a:p>
          <a:p>
            <a:endParaRPr lang="en-US" dirty="0"/>
          </a:p>
          <a:p>
            <a:endParaRPr lang="en-US" dirty="0"/>
          </a:p>
        </p:txBody>
      </p:sp>
    </p:spTree>
    <p:extLst>
      <p:ext uri="{BB962C8B-B14F-4D97-AF65-F5344CB8AC3E}">
        <p14:creationId xmlns:p14="http://schemas.microsoft.com/office/powerpoint/2010/main" val="265167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p:txBody>
          <a:bodyPr/>
          <a:lstStyle/>
          <a:p>
            <a:r>
              <a:rPr lang="en-US" dirty="0"/>
              <a:t>Waterfall vs. Agile Approach</a:t>
            </a:r>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tretch/>
        </p:blipFill>
        <p:spPr>
          <a:xfrm>
            <a:off x="639763" y="3417230"/>
            <a:ext cx="4067175" cy="2800077"/>
          </a:xfrm>
        </p:spPr>
      </p:pic>
      <p:graphicFrame>
        <p:nvGraphicFramePr>
          <p:cNvPr id="9" name="Content Placeholder 4">
            <a:extLst>
              <a:ext uri="{FF2B5EF4-FFF2-40B4-BE49-F238E27FC236}">
                <a16:creationId xmlns:a16="http://schemas.microsoft.com/office/drawing/2014/main" id="{B629F205-1550-7CBA-084C-3B94DDC16F72}"/>
              </a:ext>
            </a:extLst>
          </p:cNvPr>
          <p:cNvGraphicFramePr>
            <a:graphicFrameLocks noGrp="1"/>
          </p:cNvGraphicFramePr>
          <p:nvPr>
            <p:ph idx="1"/>
          </p:nvPr>
        </p:nvGraphicFramePr>
        <p:xfrm>
          <a:off x="5131676" y="2258012"/>
          <a:ext cx="6024003" cy="39599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086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4217-9F40-6E27-D70F-C0E023C897C5}"/>
              </a:ext>
            </a:extLst>
          </p:cNvPr>
          <p:cNvSpPr>
            <a:spLocks noGrp="1"/>
          </p:cNvSpPr>
          <p:nvPr>
            <p:ph type="title"/>
          </p:nvPr>
        </p:nvSpPr>
        <p:spPr/>
        <p:txBody>
          <a:bodyPr/>
          <a:lstStyle/>
          <a:p>
            <a:r>
              <a:rPr lang="en-US" dirty="0"/>
              <a:t>SNHU Travel Project Experience</a:t>
            </a:r>
          </a:p>
        </p:txBody>
      </p:sp>
      <p:graphicFrame>
        <p:nvGraphicFramePr>
          <p:cNvPr id="6" name="Content Placeholder 2">
            <a:extLst>
              <a:ext uri="{FF2B5EF4-FFF2-40B4-BE49-F238E27FC236}">
                <a16:creationId xmlns:a16="http://schemas.microsoft.com/office/drawing/2014/main" id="{7EC7E4F5-B29A-8618-B38F-607E2521163D}"/>
              </a:ext>
            </a:extLst>
          </p:cNvPr>
          <p:cNvGraphicFramePr>
            <a:graphicFrameLocks noGrp="1"/>
          </p:cNvGraphicFramePr>
          <p:nvPr>
            <p:ph idx="1"/>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4389EB6E-B118-F707-BEE3-03EDF16C346E}"/>
              </a:ext>
            </a:extLst>
          </p:cNvPr>
          <p:cNvSpPr>
            <a:spLocks noGrp="1"/>
          </p:cNvSpPr>
          <p:nvPr>
            <p:ph type="body" sz="half" idx="2"/>
          </p:nvPr>
        </p:nvSpPr>
        <p:spPr/>
        <p:txBody>
          <a:bodyPr/>
          <a:lstStyle/>
          <a:p>
            <a:r>
              <a:rPr lang="en-US" dirty="0"/>
              <a:t>Agile allowed for:</a:t>
            </a:r>
          </a:p>
        </p:txBody>
      </p:sp>
    </p:spTree>
    <p:extLst>
      <p:ext uri="{BB962C8B-B14F-4D97-AF65-F5344CB8AC3E}">
        <p14:creationId xmlns:p14="http://schemas.microsoft.com/office/powerpoint/2010/main" val="60373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solidFill>
                  <a:srgbClr val="FFFFFF"/>
                </a:solidFill>
              </a:rPr>
              <a:t>Conclusion</a:t>
            </a:r>
          </a:p>
        </p:txBody>
      </p:sp>
      <p:cxnSp>
        <p:nvCxnSpPr>
          <p:cNvPr id="24" name="Straight Connector 2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643467" y="2546224"/>
            <a:ext cx="3448259" cy="3342747"/>
          </a:xfrm>
        </p:spPr>
        <p:txBody>
          <a:bodyPr vert="horz" lIns="0" tIns="45720" rIns="0" bIns="45720" rtlCol="0">
            <a:normAutofit/>
          </a:bodyPr>
          <a:lstStyle/>
          <a:p>
            <a:pPr marL="342900" indent="-342900">
              <a:buFont typeface="Wingdings" panose="05000000000000000000" pitchFamily="2" charset="2"/>
              <a:buChar char="§"/>
            </a:pPr>
            <a:r>
              <a:rPr lang="en-US" sz="1800" dirty="0">
                <a:solidFill>
                  <a:srgbClr val="FFFFFF"/>
                </a:solidFill>
              </a:rPr>
              <a:t>key points</a:t>
            </a:r>
          </a:p>
          <a:p>
            <a:pPr marL="342900" indent="-342900">
              <a:buFont typeface="Wingdings" panose="05000000000000000000" pitchFamily="2" charset="2"/>
              <a:buChar char="§"/>
            </a:pPr>
            <a:r>
              <a:rPr lang="en-US" sz="1800" dirty="0">
                <a:solidFill>
                  <a:srgbClr val="FFFFFF"/>
                </a:solidFill>
              </a:rPr>
              <a:t>Recommendation based on SNHU Travel project experience</a:t>
            </a:r>
          </a:p>
          <a:p>
            <a:pPr marL="342900" indent="-342900">
              <a:buFont typeface="Wingdings" panose="05000000000000000000" pitchFamily="2" charset="2"/>
              <a:buChar char="§"/>
            </a:pPr>
            <a:endParaRPr lang="en-US" sz="1800" dirty="0">
              <a:solidFill>
                <a:srgbClr val="FFFFFF"/>
              </a:solidFill>
            </a:endParaRPr>
          </a:p>
          <a:p>
            <a:endParaRPr lang="en-US" sz="1800" dirty="0">
              <a:solidFill>
                <a:srgbClr val="FFFFFF"/>
              </a:solidFill>
            </a:endParaRP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7821" r="7823" b="1"/>
          <a:stretch/>
        </p:blipFill>
        <p:spPr>
          <a:xfrm>
            <a:off x="4654296" y="10"/>
            <a:ext cx="7537703" cy="6857990"/>
          </a:xfrm>
          <a:prstGeom prst="rect">
            <a:avLst/>
          </a:prstGeom>
        </p:spPr>
      </p:pic>
    </p:spTree>
    <p:extLst>
      <p:ext uri="{BB962C8B-B14F-4D97-AF65-F5344CB8AC3E}">
        <p14:creationId xmlns:p14="http://schemas.microsoft.com/office/powerpoint/2010/main" val="8507430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67D2FE0-2937-E966-A680-FB79FA5DA5F2}"/>
              </a:ext>
            </a:extLst>
          </p:cNvPr>
          <p:cNvSpPr>
            <a:spLocks noGrp="1"/>
          </p:cNvSpPr>
          <p:nvPr>
            <p:ph type="title"/>
          </p:nvPr>
        </p:nvSpPr>
        <p:spPr>
          <a:xfrm>
            <a:off x="5116783" y="516835"/>
            <a:ext cx="5977937" cy="1666501"/>
          </a:xfrm>
        </p:spPr>
        <p:txBody>
          <a:bodyPr>
            <a:normAutofit/>
          </a:bodyPr>
          <a:lstStyle/>
          <a:p>
            <a:r>
              <a:rPr lang="en-US" sz="4000">
                <a:solidFill>
                  <a:srgbClr val="FFFFFF"/>
                </a:solidFill>
              </a:rPr>
              <a:t>Reference</a:t>
            </a:r>
          </a:p>
        </p:txBody>
      </p:sp>
      <p:pic>
        <p:nvPicPr>
          <p:cNvPr id="16" name="Picture 15">
            <a:extLst>
              <a:ext uri="{FF2B5EF4-FFF2-40B4-BE49-F238E27FC236}">
                <a16:creationId xmlns:a16="http://schemas.microsoft.com/office/drawing/2014/main" id="{1F271269-3840-BF66-B640-A38A997E461B}"/>
              </a:ext>
            </a:extLst>
          </p:cNvPr>
          <p:cNvPicPr>
            <a:picLocks noChangeAspect="1"/>
          </p:cNvPicPr>
          <p:nvPr/>
        </p:nvPicPr>
        <p:blipFill>
          <a:blip r:embed="rId2"/>
          <a:srcRect l="9014" r="46406" b="-1"/>
          <a:stretch/>
        </p:blipFill>
        <p:spPr>
          <a:xfrm>
            <a:off x="20" y="10"/>
            <a:ext cx="4580077" cy="6857990"/>
          </a:xfrm>
          <a:prstGeom prst="rect">
            <a:avLst/>
          </a:prstGeom>
        </p:spPr>
      </p:pic>
      <p:cxnSp>
        <p:nvCxnSpPr>
          <p:cNvPr id="17"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38DFDD58-F473-D761-6792-04E4F1442DD1}"/>
              </a:ext>
            </a:extLst>
          </p:cNvPr>
          <p:cNvSpPr>
            <a:spLocks noGrp="1"/>
          </p:cNvSpPr>
          <p:nvPr>
            <p:ph idx="1"/>
          </p:nvPr>
        </p:nvSpPr>
        <p:spPr>
          <a:xfrm>
            <a:off x="5116784" y="2546224"/>
            <a:ext cx="5977938" cy="3342747"/>
          </a:xfrm>
        </p:spPr>
        <p:txBody>
          <a:bodyPr>
            <a:normAutofit/>
          </a:bodyPr>
          <a:lstStyle/>
          <a:p>
            <a:pPr>
              <a:lnSpc>
                <a:spcPct val="90000"/>
              </a:lnSpc>
              <a:buFont typeface="Arial" panose="020B0604020202020204" pitchFamily="34" charset="0"/>
              <a:buChar char="•"/>
            </a:pPr>
            <a:r>
              <a:rPr lang="en-US" sz="1100">
                <a:solidFill>
                  <a:srgbClr val="FFFFFF"/>
                </a:solidFill>
              </a:rPr>
              <a:t>Arias, M., Marques, M. R., &amp; Rojas, E. (2018). Using Process Mining in Agile Software Development Methodologies: A Systematic Mapping Study. 2018 XLIV Latin American Computer Conference (CLEI), 552–561. </a:t>
            </a:r>
            <a:r>
              <a:rPr lang="en-US" sz="1100">
                <a:solidFill>
                  <a:srgbClr val="FFFFFF"/>
                </a:solidFill>
                <a:hlinkClick r:id="rId3"/>
              </a:rPr>
              <a:t>https://doi-org.ezproxy.snhu.edu/10.1109/CLEI.2018.00072</a:t>
            </a:r>
            <a:r>
              <a:rPr lang="en-US" sz="1100">
                <a:solidFill>
                  <a:srgbClr val="FFFFFF"/>
                </a:solidFill>
              </a:rPr>
              <a:t> This source supports the importance of Agile phases and process mining in Agile methodologies.</a:t>
            </a:r>
          </a:p>
          <a:p>
            <a:pPr>
              <a:lnSpc>
                <a:spcPct val="90000"/>
              </a:lnSpc>
              <a:buFont typeface="Arial" panose="020B0604020202020204" pitchFamily="34" charset="0"/>
              <a:buChar char="•"/>
            </a:pPr>
            <a:r>
              <a:rPr lang="en-US" sz="1100">
                <a:solidFill>
                  <a:srgbClr val="FFFFFF"/>
                </a:solidFill>
              </a:rPr>
              <a:t>Shahzad, B., Awan, W. N., Fazal-e-Amin, Abro, A., Shoaib, M., &amp; Alyahya, S. (2023). Framework for Effective Utilization of Distributed Scrum in Software Projects. Computer Systems Science &amp; Engineering, 44(1), 407–422. </a:t>
            </a:r>
            <a:r>
              <a:rPr lang="en-US" sz="1100">
                <a:solidFill>
                  <a:srgbClr val="FFFFFF"/>
                </a:solidFill>
                <a:hlinkClick r:id="rId4"/>
              </a:rPr>
              <a:t>https://doi-org.ezproxy.snhu.edu/10.32604/csse.2023.022601</a:t>
            </a:r>
            <a:r>
              <a:rPr lang="en-US" sz="1100">
                <a:solidFill>
                  <a:srgbClr val="FFFFFF"/>
                </a:solidFill>
              </a:rPr>
              <a:t> This recent study provides insights into effective Scrum implementation, supporting my points about Agile roles and their importance in Slides 2 and 3.</a:t>
            </a:r>
          </a:p>
          <a:p>
            <a:pPr>
              <a:lnSpc>
                <a:spcPct val="90000"/>
              </a:lnSpc>
              <a:buFont typeface="Arial" panose="020B0604020202020204" pitchFamily="34" charset="0"/>
              <a:buChar char="•"/>
            </a:pPr>
            <a:r>
              <a:rPr lang="en-US" sz="1100">
                <a:solidFill>
                  <a:srgbClr val="FFFFFF"/>
                </a:solidFill>
              </a:rPr>
              <a:t>Jharko, E. (2024). Some Issues in Using the Model of Determining the User Stories Quality to Reduce Software Development Risks. 2024 International Conference on Industrial Engineering, Applications and Manufacturing (ICIEAM), 658–663. </a:t>
            </a:r>
            <a:r>
              <a:rPr lang="en-US" sz="1100">
                <a:solidFill>
                  <a:srgbClr val="FFFFFF"/>
                </a:solidFill>
                <a:hlinkClick r:id="rId5"/>
              </a:rPr>
              <a:t>https://doi-org.ezproxy.snhu.edu/10.1109/ICIEAM60818.2024.10553873</a:t>
            </a:r>
            <a:r>
              <a:rPr lang="en-US" sz="1100">
                <a:solidFill>
                  <a:srgbClr val="FFFFFF"/>
                </a:solidFill>
              </a:rPr>
              <a:t> This source discusses the quality of user stories in reducing software development risks.</a:t>
            </a:r>
          </a:p>
          <a:p>
            <a:pPr>
              <a:lnSpc>
                <a:spcPct val="90000"/>
              </a:lnSpc>
              <a:buFont typeface="Arial" panose="020B0604020202020204" pitchFamily="34" charset="0"/>
              <a:buChar char="•"/>
            </a:pPr>
            <a:r>
              <a:rPr lang="en-US" sz="1100">
                <a:solidFill>
                  <a:srgbClr val="FFFFFF"/>
                </a:solidFill>
              </a:rPr>
              <a:t>Alhammad, M., &amp; Moreno, A. (2022). Enhancing Agile Software Development Sustainability through the Integration of User Experience and Gamification. Sustainability, 14(1), 458. </a:t>
            </a:r>
            <a:r>
              <a:rPr lang="en-US" sz="1100">
                <a:solidFill>
                  <a:srgbClr val="FFFFFF"/>
                </a:solidFill>
                <a:hlinkClick r:id="rId6"/>
              </a:rPr>
              <a:t>https://doi.org/10.3390/su14010458</a:t>
            </a:r>
            <a:r>
              <a:rPr lang="en-US" sz="1100">
                <a:solidFill>
                  <a:srgbClr val="FFFFFF"/>
                </a:solidFill>
              </a:rPr>
              <a:t> This paper discusses enhancing Agile software development through user experience integration, which aligns with your experience in the SNHU Travel project.</a:t>
            </a:r>
          </a:p>
        </p:txBody>
      </p:sp>
    </p:spTree>
    <p:extLst>
      <p:ext uri="{BB962C8B-B14F-4D97-AF65-F5344CB8AC3E}">
        <p14:creationId xmlns:p14="http://schemas.microsoft.com/office/powerpoint/2010/main" val="34731807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Introduction</a:t>
            </a:r>
          </a:p>
        </p:txBody>
      </p:sp>
      <p:cxnSp>
        <p:nvCxnSpPr>
          <p:cNvPr id="15" name="Straight Connector 1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E84FFC0C-DB01-F840-C220-99F431D2B5FB}"/>
              </a:ext>
            </a:extLst>
          </p:cNvPr>
          <p:cNvGraphicFramePr>
            <a:graphicFrameLocks noGrp="1"/>
          </p:cNvGraphicFramePr>
          <p:nvPr>
            <p:ph idx="1"/>
            <p:extLst>
              <p:ext uri="{D42A27DB-BD31-4B8C-83A1-F6EECF244321}">
                <p14:modId xmlns:p14="http://schemas.microsoft.com/office/powerpoint/2010/main" val="283273615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9" name="Straight Connector 2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6738013" y="639098"/>
            <a:ext cx="4813072" cy="3571186"/>
          </a:xfrm>
        </p:spPr>
        <p:txBody>
          <a:bodyPr vert="horz" lIns="91440" tIns="45720" rIns="91440" bIns="45720" rtlCol="0" anchor="b" anchorCtr="0">
            <a:normAutofit/>
          </a:bodyPr>
          <a:lstStyle/>
          <a:p>
            <a:pPr>
              <a:lnSpc>
                <a:spcPct val="90000"/>
              </a:lnSpc>
            </a:pPr>
            <a:r>
              <a:rPr lang="en-US" sz="8000">
                <a:solidFill>
                  <a:schemeClr val="tx1">
                    <a:lumMod val="85000"/>
                    <a:lumOff val="15000"/>
                  </a:schemeClr>
                </a:solidFill>
              </a:rPr>
              <a:t>Agile Roles</a:t>
            </a:r>
          </a:p>
        </p:txBody>
      </p:sp>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066" r="32145"/>
          <a:stretch/>
        </p:blipFill>
        <p:spPr>
          <a:xfrm>
            <a:off x="633999" y="640081"/>
            <a:ext cx="5462001" cy="5054156"/>
          </a:xfrm>
          <a:prstGeom prst="rect">
            <a:avLst/>
          </a:prstGeom>
        </p:spPr>
      </p:pic>
      <p:cxnSp>
        <p:nvCxnSpPr>
          <p:cNvPr id="33" name="Straight Connector 32">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58549" y="437114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250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What are Agile roles?</a:t>
            </a:r>
          </a:p>
        </p:txBody>
      </p:sp>
      <p:cxnSp>
        <p:nvCxnSpPr>
          <p:cNvPr id="35" name="Straight Connector 3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E3996170-AB82-BBEF-8D0A-CB6F4EA393F6}"/>
              </a:ext>
            </a:extLst>
          </p:cNvPr>
          <p:cNvGraphicFramePr>
            <a:graphicFrameLocks noGrp="1"/>
          </p:cNvGraphicFramePr>
          <p:nvPr>
            <p:ph idx="1"/>
            <p:extLst>
              <p:ext uri="{D42A27DB-BD31-4B8C-83A1-F6EECF244321}">
                <p14:modId xmlns:p14="http://schemas.microsoft.com/office/powerpoint/2010/main" val="313184217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6909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3" name="Straight Connector 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dirty="0">
                <a:solidFill>
                  <a:schemeClr val="tx1">
                    <a:lumMod val="85000"/>
                    <a:lumOff val="15000"/>
                  </a:schemeClr>
                </a:solidFill>
              </a:rPr>
              <a:t>Importance of Agile Roles</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633999" y="5782457"/>
            <a:ext cx="10925101" cy="460536"/>
          </a:xfrm>
        </p:spPr>
        <p:txBody>
          <a:bodyPr vert="horz" lIns="91440" tIns="45720" rIns="91440" bIns="45720" rtlCol="0">
            <a:normAutofit/>
          </a:bodyPr>
          <a:lstStyle/>
          <a:p>
            <a:r>
              <a:rPr lang="en-US" sz="2000" cap="all" spc="200">
                <a:solidFill>
                  <a:schemeClr val="tx1">
                    <a:lumMod val="85000"/>
                    <a:lumOff val="15000"/>
                  </a:schemeClr>
                </a:solidFill>
              </a:rPr>
              <a:t>How it all comes together</a:t>
            </a:r>
          </a:p>
          <a:p>
            <a:endParaRPr lang="en-US" sz="2000" cap="all" spc="200">
              <a:solidFill>
                <a:schemeClr val="tx1">
                  <a:lumMod val="85000"/>
                  <a:lumOff val="15000"/>
                </a:schemeClr>
              </a:solidFill>
            </a:endParaRPr>
          </a:p>
        </p:txBody>
      </p:sp>
      <p:pic>
        <p:nvPicPr>
          <p:cNvPr id="7" name="Picture Placeholder 7" descr="Business man sitting at a desk">
            <a:extLst>
              <a:ext uri="{FF2B5EF4-FFF2-40B4-BE49-F238E27FC236}">
                <a16:creationId xmlns:a16="http://schemas.microsoft.com/office/drawing/2014/main" id="{44F51528-7C6C-676D-62ED-40AB97D9C5F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5886" r="1" b="1"/>
          <a:stretch/>
        </p:blipFill>
        <p:spPr>
          <a:xfrm>
            <a:off x="635459" y="640080"/>
            <a:ext cx="3578547" cy="3602736"/>
          </a:xfrm>
          <a:prstGeom prst="rect">
            <a:avLst/>
          </a:prstGeom>
        </p:spPr>
      </p:pic>
      <p:pic>
        <p:nvPicPr>
          <p:cNvPr id="8" name="Picture Placeholder 9" descr="Handshake">
            <a:extLst>
              <a:ext uri="{FF2B5EF4-FFF2-40B4-BE49-F238E27FC236}">
                <a16:creationId xmlns:a16="http://schemas.microsoft.com/office/drawing/2014/main" id="{42986763-B4C8-5057-6222-0EC4939E71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r="5887" b="1"/>
          <a:stretch/>
        </p:blipFill>
        <p:spPr>
          <a:xfrm>
            <a:off x="4306725" y="640079"/>
            <a:ext cx="3578547" cy="3602736"/>
          </a:xfrm>
          <a:prstGeom prst="rect">
            <a:avLst/>
          </a:prstGeom>
        </p:spPr>
      </p:pic>
      <p:pic>
        <p:nvPicPr>
          <p:cNvPr id="9" name="Picture Placeholder 11" descr="A group of people meeting in a room and writing">
            <a:extLst>
              <a:ext uri="{FF2B5EF4-FFF2-40B4-BE49-F238E27FC236}">
                <a16:creationId xmlns:a16="http://schemas.microsoft.com/office/drawing/2014/main" id="{140AE90F-CD65-3895-59E8-B7606863E8F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l="5819" r="1" b="1"/>
          <a:stretch/>
        </p:blipFill>
        <p:spPr>
          <a:xfrm>
            <a:off x="7977991" y="640079"/>
            <a:ext cx="3581108" cy="3602736"/>
          </a:xfrm>
          <a:prstGeom prst="rect">
            <a:avLst/>
          </a:prstGeom>
        </p:spPr>
      </p:pic>
      <p:cxnSp>
        <p:nvCxnSpPr>
          <p:cNvPr id="37" name="Straight Connector 3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3589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dirty="0"/>
              <a:t>Why is it so Important?</a:t>
            </a:r>
          </a:p>
        </p:txBody>
      </p:sp>
      <p:cxnSp>
        <p:nvCxnSpPr>
          <p:cNvPr id="15" name="Straight Connector 1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7AAE535-278A-C4E7-4F0F-333EC49DA726}"/>
              </a:ext>
            </a:extLst>
          </p:cNvPr>
          <p:cNvGraphicFramePr>
            <a:graphicFrameLocks noGrp="1"/>
          </p:cNvGraphicFramePr>
          <p:nvPr>
            <p:ph idx="1"/>
            <p:extLst>
              <p:ext uri="{D42A27DB-BD31-4B8C-83A1-F6EECF244321}">
                <p14:modId xmlns:p14="http://schemas.microsoft.com/office/powerpoint/2010/main" val="129657689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673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5289754" y="639097"/>
            <a:ext cx="6253317" cy="3686015"/>
          </a:xfrm>
        </p:spPr>
        <p:txBody>
          <a:bodyPr vert="horz" lIns="91440" tIns="45720" rIns="91440" bIns="45720" rtlCol="0" anchor="b" anchorCtr="0">
            <a:normAutofit/>
          </a:bodyPr>
          <a:lstStyle/>
          <a:p>
            <a:r>
              <a:rPr lang="en-US" sz="8000">
                <a:solidFill>
                  <a:schemeClr val="tx1">
                    <a:lumMod val="85000"/>
                    <a:lumOff val="15000"/>
                  </a:schemeClr>
                </a:solidFill>
              </a:rPr>
              <a:t>Agile Phases</a:t>
            </a: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a:xfrm>
            <a:off x="5289753" y="4672739"/>
            <a:ext cx="6269347" cy="1021498"/>
          </a:xfrm>
        </p:spPr>
        <p:txBody>
          <a:bodyPr vert="horz" lIns="91440" tIns="45720" rIns="91440" bIns="45720" rtlCol="0">
            <a:normAutofit/>
          </a:bodyPr>
          <a:lstStyle/>
          <a:p>
            <a:r>
              <a:rPr lang="en-US" cap="all" spc="200">
                <a:solidFill>
                  <a:schemeClr val="tx1">
                    <a:lumMod val="85000"/>
                    <a:lumOff val="15000"/>
                  </a:schemeClr>
                </a:solidFill>
              </a:rPr>
              <a:t>What you need to know</a:t>
            </a:r>
          </a:p>
        </p:txBody>
      </p:sp>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l="10319"/>
          <a:stretch/>
        </p:blipFill>
        <p:spPr>
          <a:xfrm>
            <a:off x="-1" y="2"/>
            <a:ext cx="4635315" cy="6400798"/>
          </a:xfrm>
          <a:prstGeom prst="rect">
            <a:avLst/>
          </a:prstGeom>
        </p:spPr>
      </p:pic>
      <p:cxnSp>
        <p:nvCxnSpPr>
          <p:cNvPr id="29"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422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DFEBD0D2-AA2A-4936-A509-D629383EF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8177212" y="634946"/>
            <a:ext cx="3372529" cy="5055904"/>
          </a:xfrm>
        </p:spPr>
        <p:txBody>
          <a:bodyPr vert="horz" lIns="91440" tIns="45720" rIns="91440" bIns="45720" rtlCol="0" anchor="ctr">
            <a:normAutofit/>
          </a:bodyPr>
          <a:lstStyle/>
          <a:p>
            <a:r>
              <a:rPr lang="en-US" dirty="0"/>
              <a:t>Explaining Agile Phases</a:t>
            </a:r>
          </a:p>
        </p:txBody>
      </p:sp>
      <p:cxnSp>
        <p:nvCxnSpPr>
          <p:cNvPr id="28" name="Straight Connector 27">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6506110-E6E1-4309-83FA-C6B068FA3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8" name="Content Placeholder 2">
            <a:extLst>
              <a:ext uri="{FF2B5EF4-FFF2-40B4-BE49-F238E27FC236}">
                <a16:creationId xmlns:a16="http://schemas.microsoft.com/office/drawing/2014/main" id="{CE588075-3E5F-5268-5B1A-3DBBFB28298F}"/>
              </a:ext>
            </a:extLst>
          </p:cNvPr>
          <p:cNvGraphicFramePr>
            <a:graphicFrameLocks noGrp="1"/>
          </p:cNvGraphicFramePr>
          <p:nvPr>
            <p:ph idx="1"/>
            <p:extLst>
              <p:ext uri="{D42A27DB-BD31-4B8C-83A1-F6EECF244321}">
                <p14:modId xmlns:p14="http://schemas.microsoft.com/office/powerpoint/2010/main" val="2742521971"/>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8213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FEBD0D2-AA2A-4936-A509-D629383EF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97DA-FDCB-C775-9D39-8B1EBDE15705}"/>
              </a:ext>
            </a:extLst>
          </p:cNvPr>
          <p:cNvSpPr>
            <a:spLocks noGrp="1"/>
          </p:cNvSpPr>
          <p:nvPr>
            <p:ph type="title"/>
          </p:nvPr>
        </p:nvSpPr>
        <p:spPr>
          <a:xfrm>
            <a:off x="8177212" y="634946"/>
            <a:ext cx="3372529" cy="5055904"/>
          </a:xfrm>
        </p:spPr>
        <p:txBody>
          <a:bodyPr vert="horz" lIns="91440" tIns="45720" rIns="91440" bIns="45720" rtlCol="0" anchor="ctr">
            <a:normAutofit/>
          </a:bodyPr>
          <a:lstStyle/>
          <a:p>
            <a:r>
              <a:rPr lang="en-US" dirty="0"/>
              <a:t>Importance of Agile Phases</a:t>
            </a:r>
          </a:p>
        </p:txBody>
      </p:sp>
      <p:cxnSp>
        <p:nvCxnSpPr>
          <p:cNvPr id="15" name="Straight Connector 1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506110-E6E1-4309-83FA-C6B068FA3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able Placeholder 2">
            <a:extLst>
              <a:ext uri="{FF2B5EF4-FFF2-40B4-BE49-F238E27FC236}">
                <a16:creationId xmlns:a16="http://schemas.microsoft.com/office/drawing/2014/main" id="{0D48D56F-16E6-E530-9BFF-BF52142B2C5D}"/>
              </a:ext>
            </a:extLst>
          </p:cNvPr>
          <p:cNvGraphicFramePr/>
          <p:nvPr>
            <p:extLst>
              <p:ext uri="{D42A27DB-BD31-4B8C-83A1-F6EECF244321}">
                <p14:modId xmlns:p14="http://schemas.microsoft.com/office/powerpoint/2010/main" val="517211645"/>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0626714"/>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 design</Template>
  <TotalTime>69</TotalTime>
  <Words>1342</Words>
  <Application>Microsoft Office PowerPoint</Application>
  <PresentationFormat>Widescreen</PresentationFormat>
  <Paragraphs>86</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Calibri</vt:lpstr>
      <vt:lpstr>Calibri Light</vt:lpstr>
      <vt:lpstr>Wingdings</vt:lpstr>
      <vt:lpstr>RetrospectVTI</vt:lpstr>
      <vt:lpstr>Scrum-Agile Approach: A Comparison with Waterfall Development By: Ifeoluwa Adewoyin</vt:lpstr>
      <vt:lpstr>Introduction</vt:lpstr>
      <vt:lpstr>Agile Roles</vt:lpstr>
      <vt:lpstr>What are Agile roles?</vt:lpstr>
      <vt:lpstr>Importance of Agile Roles</vt:lpstr>
      <vt:lpstr>Why is it so Important?</vt:lpstr>
      <vt:lpstr>Agile Phases</vt:lpstr>
      <vt:lpstr>Explaining Agile Phases</vt:lpstr>
      <vt:lpstr>Importance of Agile Phases</vt:lpstr>
      <vt:lpstr>Waterfall Model</vt:lpstr>
      <vt:lpstr>Waterfall vs. Agile Approach</vt:lpstr>
      <vt:lpstr>SNHU Travel Project Experience</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Adewoyin</dc:creator>
  <cp:lastModifiedBy>David Adewoyin</cp:lastModifiedBy>
  <cp:revision>1</cp:revision>
  <dcterms:created xsi:type="dcterms:W3CDTF">2024-08-18T18:11:46Z</dcterms:created>
  <dcterms:modified xsi:type="dcterms:W3CDTF">2024-08-18T19:20:51Z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